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38404800" cx="43891200"/>
  <p:notesSz cx="68580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65138"/>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3" y="0"/>
            <a:ext cx="2971800" cy="465138"/>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436688" y="696913"/>
            <a:ext cx="39846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Shape 6"/>
          <p:cNvSpPr txBox="1"/>
          <p:nvPr>
            <p:ph idx="1" type="body"/>
          </p:nvPr>
        </p:nvSpPr>
        <p:spPr>
          <a:xfrm>
            <a:off x="685800" y="4414838"/>
            <a:ext cx="5486400" cy="4184650"/>
          </a:xfrm>
          <a:prstGeom prst="rect">
            <a:avLst/>
          </a:prstGeom>
          <a:noFill/>
          <a:ln>
            <a:noFill/>
          </a:ln>
        </p:spPr>
        <p:txBody>
          <a:bodyPr anchorCtr="0" anchor="t" bIns="91425" lIns="91425" spcFirstLastPara="1" rIns="91425" wrap="square" tIns="91425"/>
          <a:lstStyle>
            <a:lvl1pPr indent="-228600" lvl="0" marL="457200" marR="0" rtl="0" algn="l">
              <a:spcBef>
                <a:spcPts val="728"/>
              </a:spcBef>
              <a:spcAft>
                <a:spcPts val="0"/>
              </a:spcAft>
              <a:buSzPts val="1400"/>
              <a:buNone/>
              <a:defRPr b="0" i="0" sz="2427" u="none" cap="none" strike="noStrike">
                <a:solidFill>
                  <a:schemeClr val="dk1"/>
                </a:solidFill>
                <a:latin typeface="Arial"/>
                <a:ea typeface="Arial"/>
                <a:cs typeface="Arial"/>
                <a:sym typeface="Arial"/>
              </a:defRPr>
            </a:lvl1pPr>
            <a:lvl2pPr indent="-228600" lvl="1" marL="914400" marR="0" rtl="0" algn="l">
              <a:spcBef>
                <a:spcPts val="728"/>
              </a:spcBef>
              <a:spcAft>
                <a:spcPts val="0"/>
              </a:spcAft>
              <a:buSzPts val="1400"/>
              <a:buNone/>
              <a:defRPr b="0" i="0" sz="2427" u="none" cap="none" strike="noStrike">
                <a:solidFill>
                  <a:schemeClr val="dk1"/>
                </a:solidFill>
                <a:latin typeface="Arial"/>
                <a:ea typeface="Arial"/>
                <a:cs typeface="Arial"/>
                <a:sym typeface="Arial"/>
              </a:defRPr>
            </a:lvl2pPr>
            <a:lvl3pPr indent="-228600" lvl="2" marL="1371600" marR="0" rtl="0" algn="l">
              <a:spcBef>
                <a:spcPts val="728"/>
              </a:spcBef>
              <a:spcAft>
                <a:spcPts val="0"/>
              </a:spcAft>
              <a:buSzPts val="1400"/>
              <a:buNone/>
              <a:defRPr b="0" i="0" sz="2427" u="none" cap="none" strike="noStrike">
                <a:solidFill>
                  <a:schemeClr val="dk1"/>
                </a:solidFill>
                <a:latin typeface="Arial"/>
                <a:ea typeface="Arial"/>
                <a:cs typeface="Arial"/>
                <a:sym typeface="Arial"/>
              </a:defRPr>
            </a:lvl3pPr>
            <a:lvl4pPr indent="-228600" lvl="3" marL="1828800" marR="0" rtl="0" algn="l">
              <a:spcBef>
                <a:spcPts val="728"/>
              </a:spcBef>
              <a:spcAft>
                <a:spcPts val="0"/>
              </a:spcAft>
              <a:buSzPts val="1400"/>
              <a:buNone/>
              <a:defRPr b="0" i="0" sz="2427" u="none" cap="none" strike="noStrike">
                <a:solidFill>
                  <a:schemeClr val="dk1"/>
                </a:solidFill>
                <a:latin typeface="Arial"/>
                <a:ea typeface="Arial"/>
                <a:cs typeface="Arial"/>
                <a:sym typeface="Arial"/>
              </a:defRPr>
            </a:lvl4pPr>
            <a:lvl5pPr indent="-228600" lvl="4" marL="2286000" marR="0" rtl="0" algn="l">
              <a:spcBef>
                <a:spcPts val="728"/>
              </a:spcBef>
              <a:spcAft>
                <a:spcPts val="0"/>
              </a:spcAft>
              <a:buSzPts val="1400"/>
              <a:buNone/>
              <a:defRPr b="0" i="0" sz="2427"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2427"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27"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27"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27"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829675"/>
            <a:ext cx="2971800" cy="465138"/>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10516"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txBox="1"/>
          <p:nvPr>
            <p:ph idx="12" type="sldNum"/>
          </p:nvPr>
        </p:nvSpPr>
        <p:spPr>
          <a:xfrm>
            <a:off x="3884613" y="8829675"/>
            <a:ext cx="2971800" cy="46513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85" name="Shape 85"/>
          <p:cNvSpPr/>
          <p:nvPr>
            <p:ph idx="2" type="sldImg"/>
          </p:nvPr>
        </p:nvSpPr>
        <p:spPr>
          <a:xfrm>
            <a:off x="1436688" y="696913"/>
            <a:ext cx="3984625" cy="3486150"/>
          </a:xfrm>
          <a:custGeom>
            <a:pathLst>
              <a:path extrusionOk="0" h="120000" w="120000">
                <a:moveTo>
                  <a:pt x="0" y="0"/>
                </a:moveTo>
                <a:lnTo>
                  <a:pt x="120000" y="0"/>
                </a:lnTo>
                <a:lnTo>
                  <a:pt x="120000" y="120000"/>
                </a:lnTo>
                <a:lnTo>
                  <a:pt x="0" y="120000"/>
                </a:lnTo>
                <a:close/>
              </a:path>
            </a:pathLst>
          </a:custGeom>
          <a:noFill/>
          <a:ln>
            <a:noFill/>
          </a:ln>
        </p:spPr>
      </p:sp>
      <p:sp>
        <p:nvSpPr>
          <p:cNvPr id="86" name="Shape 86"/>
          <p:cNvSpPr txBox="1"/>
          <p:nvPr>
            <p:ph idx="1" type="body"/>
          </p:nvPr>
        </p:nvSpPr>
        <p:spPr>
          <a:xfrm>
            <a:off x="685800" y="4414838"/>
            <a:ext cx="5486400" cy="41846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27"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1436688" y="696913"/>
            <a:ext cx="3984600" cy="34863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414838"/>
            <a:ext cx="5486400" cy="4184700"/>
          </a:xfrm>
          <a:prstGeom prst="rect">
            <a:avLst/>
          </a:prstGeom>
        </p:spPr>
        <p:txBody>
          <a:bodyPr anchorCtr="0" anchor="t" bIns="91425" lIns="91425" spcFirstLastPara="1" rIns="91425" wrap="square" tIns="91425">
            <a:noAutofit/>
          </a:bodyPr>
          <a:lstStyle/>
          <a:p>
            <a:pPr indent="0" lvl="0" marL="0">
              <a:spcBef>
                <a:spcPts val="728"/>
              </a:spcBef>
              <a:spcAft>
                <a:spcPts val="0"/>
              </a:spcAft>
              <a:buNone/>
            </a:pPr>
            <a:r>
              <a:t/>
            </a:r>
            <a:endParaRPr/>
          </a:p>
        </p:txBody>
      </p:sp>
      <p:sp>
        <p:nvSpPr>
          <p:cNvPr id="154" name="Shape 154"/>
          <p:cNvSpPr txBox="1"/>
          <p:nvPr>
            <p:ph idx="12" type="sldNum"/>
          </p:nvPr>
        </p:nvSpPr>
        <p:spPr>
          <a:xfrm>
            <a:off x="3884613" y="8829675"/>
            <a:ext cx="2971800" cy="4650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1436688" y="696913"/>
            <a:ext cx="3984600" cy="34863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414838"/>
            <a:ext cx="5486400" cy="4184700"/>
          </a:xfrm>
          <a:prstGeom prst="rect">
            <a:avLst/>
          </a:prstGeom>
        </p:spPr>
        <p:txBody>
          <a:bodyPr anchorCtr="0" anchor="t" bIns="91425" lIns="91425" spcFirstLastPara="1" rIns="91425" wrap="square" tIns="91425">
            <a:noAutofit/>
          </a:bodyPr>
          <a:lstStyle/>
          <a:p>
            <a:pPr indent="0" lvl="0" marL="0">
              <a:spcBef>
                <a:spcPts val="728"/>
              </a:spcBef>
              <a:spcAft>
                <a:spcPts val="0"/>
              </a:spcAft>
              <a:buNone/>
            </a:pPr>
            <a:r>
              <a:t/>
            </a:r>
            <a:endParaRPr/>
          </a:p>
        </p:txBody>
      </p:sp>
      <p:sp>
        <p:nvSpPr>
          <p:cNvPr id="162" name="Shape 162"/>
          <p:cNvSpPr txBox="1"/>
          <p:nvPr>
            <p:ph idx="12" type="sldNum"/>
          </p:nvPr>
        </p:nvSpPr>
        <p:spPr>
          <a:xfrm>
            <a:off x="3884613" y="8829675"/>
            <a:ext cx="2971800" cy="4650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1436688" y="696913"/>
            <a:ext cx="3984600" cy="34863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414838"/>
            <a:ext cx="5486400" cy="4184700"/>
          </a:xfrm>
          <a:prstGeom prst="rect">
            <a:avLst/>
          </a:prstGeom>
        </p:spPr>
        <p:txBody>
          <a:bodyPr anchorCtr="0" anchor="t" bIns="91425" lIns="91425" spcFirstLastPara="1" rIns="91425" wrap="square" tIns="91425">
            <a:noAutofit/>
          </a:bodyPr>
          <a:lstStyle/>
          <a:p>
            <a:pPr indent="0" lvl="0" marL="0">
              <a:spcBef>
                <a:spcPts val="728"/>
              </a:spcBef>
              <a:spcAft>
                <a:spcPts val="0"/>
              </a:spcAft>
              <a:buNone/>
            </a:pPr>
            <a:r>
              <a:t/>
            </a:r>
            <a:endParaRPr/>
          </a:p>
        </p:txBody>
      </p:sp>
      <p:sp>
        <p:nvSpPr>
          <p:cNvPr id="170" name="Shape 170"/>
          <p:cNvSpPr txBox="1"/>
          <p:nvPr>
            <p:ph idx="12" type="sldNum"/>
          </p:nvPr>
        </p:nvSpPr>
        <p:spPr>
          <a:xfrm>
            <a:off x="3884613" y="8829675"/>
            <a:ext cx="2971800" cy="4650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1436688" y="696913"/>
            <a:ext cx="3984600" cy="34863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414838"/>
            <a:ext cx="5486400" cy="4184700"/>
          </a:xfrm>
          <a:prstGeom prst="rect">
            <a:avLst/>
          </a:prstGeom>
        </p:spPr>
        <p:txBody>
          <a:bodyPr anchorCtr="0" anchor="t" bIns="91425" lIns="91425" spcFirstLastPara="1" rIns="91425" wrap="square" tIns="91425">
            <a:noAutofit/>
          </a:bodyPr>
          <a:lstStyle/>
          <a:p>
            <a:pPr indent="0" lvl="0" marL="0">
              <a:spcBef>
                <a:spcPts val="728"/>
              </a:spcBef>
              <a:spcAft>
                <a:spcPts val="0"/>
              </a:spcAft>
              <a:buNone/>
            </a:pPr>
            <a:r>
              <a:t/>
            </a:r>
            <a:endParaRPr/>
          </a:p>
        </p:txBody>
      </p:sp>
      <p:sp>
        <p:nvSpPr>
          <p:cNvPr id="178" name="Shape 178"/>
          <p:cNvSpPr txBox="1"/>
          <p:nvPr>
            <p:ph idx="12" type="sldNum"/>
          </p:nvPr>
        </p:nvSpPr>
        <p:spPr>
          <a:xfrm>
            <a:off x="3884613" y="8829675"/>
            <a:ext cx="2971800" cy="4650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1436688" y="696913"/>
            <a:ext cx="3984600" cy="34863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414838"/>
            <a:ext cx="5486400" cy="4184700"/>
          </a:xfrm>
          <a:prstGeom prst="rect">
            <a:avLst/>
          </a:prstGeom>
        </p:spPr>
        <p:txBody>
          <a:bodyPr anchorCtr="0" anchor="t" bIns="91425" lIns="91425" spcFirstLastPara="1" rIns="91425" wrap="square" tIns="91425">
            <a:noAutofit/>
          </a:bodyPr>
          <a:lstStyle/>
          <a:p>
            <a:pPr indent="0" lvl="0" marL="0">
              <a:spcBef>
                <a:spcPts val="728"/>
              </a:spcBef>
              <a:spcAft>
                <a:spcPts val="0"/>
              </a:spcAft>
              <a:buNone/>
            </a:pPr>
            <a:r>
              <a:t/>
            </a:r>
            <a:endParaRPr/>
          </a:p>
        </p:txBody>
      </p:sp>
      <p:sp>
        <p:nvSpPr>
          <p:cNvPr id="186" name="Shape 186"/>
          <p:cNvSpPr txBox="1"/>
          <p:nvPr>
            <p:ph idx="12" type="sldNum"/>
          </p:nvPr>
        </p:nvSpPr>
        <p:spPr>
          <a:xfrm>
            <a:off x="3884613" y="8829675"/>
            <a:ext cx="2971800" cy="4650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1436688" y="696913"/>
            <a:ext cx="39846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3" name="Shape 193"/>
          <p:cNvSpPr txBox="1"/>
          <p:nvPr>
            <p:ph idx="1" type="body"/>
          </p:nvPr>
        </p:nvSpPr>
        <p:spPr>
          <a:xfrm>
            <a:off x="685800" y="4414838"/>
            <a:ext cx="5486400" cy="418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728"/>
              </a:spcBef>
              <a:spcAft>
                <a:spcPts val="0"/>
              </a:spcAft>
              <a:buClr>
                <a:srgbClr val="000000"/>
              </a:buClr>
              <a:buSzPts val="1400"/>
              <a:buFont typeface="Arial"/>
              <a:buNone/>
            </a:pPr>
            <a:r>
              <a:t/>
            </a:r>
            <a:endParaRPr b="0" i="0" sz="2427" u="none" cap="none" strike="noStrike">
              <a:solidFill>
                <a:schemeClr val="dk1"/>
              </a:solidFill>
              <a:latin typeface="Arial"/>
              <a:ea typeface="Arial"/>
              <a:cs typeface="Arial"/>
              <a:sym typeface="Arial"/>
            </a:endParaRPr>
          </a:p>
        </p:txBody>
      </p:sp>
      <p:sp>
        <p:nvSpPr>
          <p:cNvPr id="194" name="Shape 194"/>
          <p:cNvSpPr txBox="1"/>
          <p:nvPr>
            <p:ph idx="12" type="sldNum"/>
          </p:nvPr>
        </p:nvSpPr>
        <p:spPr>
          <a:xfrm>
            <a:off x="3884613" y="8829675"/>
            <a:ext cx="2971800" cy="465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1436688" y="696913"/>
            <a:ext cx="3984600" cy="34863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414838"/>
            <a:ext cx="5486400" cy="4184700"/>
          </a:xfrm>
          <a:prstGeom prst="rect">
            <a:avLst/>
          </a:prstGeom>
        </p:spPr>
        <p:txBody>
          <a:bodyPr anchorCtr="0" anchor="t" bIns="91425" lIns="91425" spcFirstLastPara="1" rIns="91425" wrap="square" tIns="91425">
            <a:noAutofit/>
          </a:bodyPr>
          <a:lstStyle/>
          <a:p>
            <a:pPr indent="0" lvl="0" marL="0" rtl="0">
              <a:spcBef>
                <a:spcPts val="728"/>
              </a:spcBef>
              <a:spcAft>
                <a:spcPts val="0"/>
              </a:spcAft>
              <a:buNone/>
            </a:pPr>
            <a:r>
              <a:t/>
            </a:r>
            <a:endParaRPr/>
          </a:p>
        </p:txBody>
      </p:sp>
      <p:sp>
        <p:nvSpPr>
          <p:cNvPr id="94" name="Shape 94"/>
          <p:cNvSpPr txBox="1"/>
          <p:nvPr>
            <p:ph idx="12" type="sldNum"/>
          </p:nvPr>
        </p:nvSpPr>
        <p:spPr>
          <a:xfrm>
            <a:off x="3884613" y="8829675"/>
            <a:ext cx="2971800" cy="4650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1436688" y="696913"/>
            <a:ext cx="3984600" cy="34863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414838"/>
            <a:ext cx="5486400" cy="4184700"/>
          </a:xfrm>
          <a:prstGeom prst="rect">
            <a:avLst/>
          </a:prstGeom>
        </p:spPr>
        <p:txBody>
          <a:bodyPr anchorCtr="0" anchor="t" bIns="91425" lIns="91425" spcFirstLastPara="1" rIns="91425" wrap="square" tIns="91425">
            <a:noAutofit/>
          </a:bodyPr>
          <a:lstStyle/>
          <a:p>
            <a:pPr indent="0" lvl="0" marL="0" rtl="0">
              <a:spcBef>
                <a:spcPts val="728"/>
              </a:spcBef>
              <a:spcAft>
                <a:spcPts val="0"/>
              </a:spcAft>
              <a:buNone/>
            </a:pPr>
            <a:r>
              <a:t/>
            </a:r>
            <a:endParaRPr/>
          </a:p>
        </p:txBody>
      </p:sp>
      <p:sp>
        <p:nvSpPr>
          <p:cNvPr id="102" name="Shape 102"/>
          <p:cNvSpPr txBox="1"/>
          <p:nvPr>
            <p:ph idx="12" type="sldNum"/>
          </p:nvPr>
        </p:nvSpPr>
        <p:spPr>
          <a:xfrm>
            <a:off x="3884613" y="8829675"/>
            <a:ext cx="2971800" cy="4650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1436688" y="696913"/>
            <a:ext cx="3984600" cy="34863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414838"/>
            <a:ext cx="5486400" cy="4184700"/>
          </a:xfrm>
          <a:prstGeom prst="rect">
            <a:avLst/>
          </a:prstGeom>
        </p:spPr>
        <p:txBody>
          <a:bodyPr anchorCtr="0" anchor="t" bIns="91425" lIns="91425" spcFirstLastPara="1" rIns="91425" wrap="square" tIns="91425">
            <a:noAutofit/>
          </a:bodyPr>
          <a:lstStyle/>
          <a:p>
            <a:pPr indent="0" lvl="0" marL="0" rtl="0">
              <a:spcBef>
                <a:spcPts val="728"/>
              </a:spcBef>
              <a:spcAft>
                <a:spcPts val="0"/>
              </a:spcAft>
              <a:buNone/>
            </a:pPr>
            <a:r>
              <a:t/>
            </a:r>
            <a:endParaRPr/>
          </a:p>
        </p:txBody>
      </p:sp>
      <p:sp>
        <p:nvSpPr>
          <p:cNvPr id="109" name="Shape 109"/>
          <p:cNvSpPr txBox="1"/>
          <p:nvPr>
            <p:ph idx="12" type="sldNum"/>
          </p:nvPr>
        </p:nvSpPr>
        <p:spPr>
          <a:xfrm>
            <a:off x="3884613" y="8829675"/>
            <a:ext cx="2971800" cy="4650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1436688" y="696913"/>
            <a:ext cx="3984600" cy="34863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414838"/>
            <a:ext cx="5486400" cy="4184700"/>
          </a:xfrm>
          <a:prstGeom prst="rect">
            <a:avLst/>
          </a:prstGeom>
        </p:spPr>
        <p:txBody>
          <a:bodyPr anchorCtr="0" anchor="t" bIns="91425" lIns="91425" spcFirstLastPara="1" rIns="91425" wrap="square" tIns="91425">
            <a:noAutofit/>
          </a:bodyPr>
          <a:lstStyle/>
          <a:p>
            <a:pPr indent="0" lvl="0" marL="0" rtl="0">
              <a:spcBef>
                <a:spcPts val="728"/>
              </a:spcBef>
              <a:spcAft>
                <a:spcPts val="0"/>
              </a:spcAft>
              <a:buNone/>
            </a:pPr>
            <a:r>
              <a:t/>
            </a:r>
            <a:endParaRPr/>
          </a:p>
        </p:txBody>
      </p:sp>
      <p:sp>
        <p:nvSpPr>
          <p:cNvPr id="118" name="Shape 118"/>
          <p:cNvSpPr txBox="1"/>
          <p:nvPr>
            <p:ph idx="12" type="sldNum"/>
          </p:nvPr>
        </p:nvSpPr>
        <p:spPr>
          <a:xfrm>
            <a:off x="3884613" y="8829675"/>
            <a:ext cx="2971800" cy="4650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1436688" y="696913"/>
            <a:ext cx="3984600" cy="34863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414838"/>
            <a:ext cx="5486400" cy="4184700"/>
          </a:xfrm>
          <a:prstGeom prst="rect">
            <a:avLst/>
          </a:prstGeom>
        </p:spPr>
        <p:txBody>
          <a:bodyPr anchorCtr="0" anchor="t" bIns="91425" lIns="91425" spcFirstLastPara="1" rIns="91425" wrap="square" tIns="91425">
            <a:noAutofit/>
          </a:bodyPr>
          <a:lstStyle/>
          <a:p>
            <a:pPr indent="0" lvl="0" marL="0">
              <a:spcBef>
                <a:spcPts val="728"/>
              </a:spcBef>
              <a:spcAft>
                <a:spcPts val="0"/>
              </a:spcAft>
              <a:buNone/>
            </a:pPr>
            <a:r>
              <a:t/>
            </a:r>
            <a:endParaRPr/>
          </a:p>
        </p:txBody>
      </p:sp>
      <p:sp>
        <p:nvSpPr>
          <p:cNvPr id="125" name="Shape 125"/>
          <p:cNvSpPr txBox="1"/>
          <p:nvPr>
            <p:ph idx="12" type="sldNum"/>
          </p:nvPr>
        </p:nvSpPr>
        <p:spPr>
          <a:xfrm>
            <a:off x="3884613" y="8829675"/>
            <a:ext cx="2971800" cy="4650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1436688" y="696913"/>
            <a:ext cx="3984600" cy="34863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414838"/>
            <a:ext cx="5486400" cy="4184700"/>
          </a:xfrm>
          <a:prstGeom prst="rect">
            <a:avLst/>
          </a:prstGeom>
        </p:spPr>
        <p:txBody>
          <a:bodyPr anchorCtr="0" anchor="t" bIns="91425" lIns="91425" spcFirstLastPara="1" rIns="91425" wrap="square" tIns="91425">
            <a:noAutofit/>
          </a:bodyPr>
          <a:lstStyle/>
          <a:p>
            <a:pPr indent="0" lvl="0" marL="0" rtl="0">
              <a:spcBef>
                <a:spcPts val="728"/>
              </a:spcBef>
              <a:spcAft>
                <a:spcPts val="0"/>
              </a:spcAft>
              <a:buNone/>
            </a:pPr>
            <a:r>
              <a:t/>
            </a:r>
            <a:endParaRPr/>
          </a:p>
        </p:txBody>
      </p:sp>
      <p:sp>
        <p:nvSpPr>
          <p:cNvPr id="132" name="Shape 132"/>
          <p:cNvSpPr txBox="1"/>
          <p:nvPr>
            <p:ph idx="12" type="sldNum"/>
          </p:nvPr>
        </p:nvSpPr>
        <p:spPr>
          <a:xfrm>
            <a:off x="3884613" y="8829675"/>
            <a:ext cx="2971800" cy="465000"/>
          </a:xfrm>
          <a:prstGeom prst="rect">
            <a:avLst/>
          </a:prstGeom>
        </p:spPr>
        <p:txBody>
          <a:bodyPr anchorCtr="0" anchor="b" bIns="45700" lIns="91425" spcFirstLastPara="1" rIns="91425" wrap="square" tIns="457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1436688" y="696913"/>
            <a:ext cx="3984600" cy="34863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414838"/>
            <a:ext cx="5486400" cy="4184700"/>
          </a:xfrm>
          <a:prstGeom prst="rect">
            <a:avLst/>
          </a:prstGeom>
        </p:spPr>
        <p:txBody>
          <a:bodyPr anchorCtr="0" anchor="t" bIns="91425" lIns="91425" spcFirstLastPara="1" rIns="91425" wrap="square" tIns="91425">
            <a:noAutofit/>
          </a:bodyPr>
          <a:lstStyle/>
          <a:p>
            <a:pPr indent="0" lvl="0" marL="0" rtl="0">
              <a:spcBef>
                <a:spcPts val="728"/>
              </a:spcBef>
              <a:spcAft>
                <a:spcPts val="0"/>
              </a:spcAft>
              <a:buNone/>
            </a:pPr>
            <a:r>
              <a:t/>
            </a:r>
            <a:endParaRPr/>
          </a:p>
        </p:txBody>
      </p:sp>
      <p:sp>
        <p:nvSpPr>
          <p:cNvPr id="139" name="Shape 139"/>
          <p:cNvSpPr txBox="1"/>
          <p:nvPr>
            <p:ph idx="12" type="sldNum"/>
          </p:nvPr>
        </p:nvSpPr>
        <p:spPr>
          <a:xfrm>
            <a:off x="3884613" y="8829675"/>
            <a:ext cx="2971800" cy="465000"/>
          </a:xfrm>
          <a:prstGeom prst="rect">
            <a:avLst/>
          </a:prstGeom>
        </p:spPr>
        <p:txBody>
          <a:bodyPr anchorCtr="0" anchor="b" bIns="45700" lIns="91425" spcFirstLastPara="1" rIns="91425" wrap="square" tIns="45700">
            <a:noAutofit/>
          </a:bodyPr>
          <a:lstStyle/>
          <a:p>
            <a:pPr indent="0" lvl="0" marL="0" rtl="0">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1436688" y="696913"/>
            <a:ext cx="3984600" cy="34863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414838"/>
            <a:ext cx="5486400" cy="4184700"/>
          </a:xfrm>
          <a:prstGeom prst="rect">
            <a:avLst/>
          </a:prstGeom>
        </p:spPr>
        <p:txBody>
          <a:bodyPr anchorCtr="0" anchor="t" bIns="91425" lIns="91425" spcFirstLastPara="1" rIns="91425" wrap="square" tIns="91425">
            <a:noAutofit/>
          </a:bodyPr>
          <a:lstStyle/>
          <a:p>
            <a:pPr indent="0" lvl="0" marL="0">
              <a:spcBef>
                <a:spcPts val="728"/>
              </a:spcBef>
              <a:spcAft>
                <a:spcPts val="0"/>
              </a:spcAft>
              <a:buNone/>
            </a:pPr>
            <a:r>
              <a:t/>
            </a:r>
            <a:endParaRPr/>
          </a:p>
        </p:txBody>
      </p:sp>
      <p:sp>
        <p:nvSpPr>
          <p:cNvPr id="146" name="Shape 146"/>
          <p:cNvSpPr txBox="1"/>
          <p:nvPr>
            <p:ph idx="12" type="sldNum"/>
          </p:nvPr>
        </p:nvSpPr>
        <p:spPr>
          <a:xfrm>
            <a:off x="3884613" y="8829675"/>
            <a:ext cx="2971800" cy="4650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 name="Shape 1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42" name="Shape 42"/>
        <p:cNvGrpSpPr/>
        <p:nvPr/>
      </p:nvGrpSpPr>
      <p:grpSpPr>
        <a:xfrm>
          <a:off x="0" y="0"/>
          <a:ext cx="0" cy="0"/>
          <a:chOff x="0" y="0"/>
          <a:chExt cx="0" cy="0"/>
        </a:xfrm>
      </p:grpSpPr>
      <p:sp>
        <p:nvSpPr>
          <p:cNvPr id="43" name="Shape 43"/>
          <p:cNvSpPr txBox="1"/>
          <p:nvPr>
            <p:ph type="title"/>
          </p:nvPr>
        </p:nvSpPr>
        <p:spPr>
          <a:xfrm>
            <a:off x="2193927" y="1538405"/>
            <a:ext cx="39503351" cy="64008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1pPr>
            <a:lvl2pPr lvl="1"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2pPr>
            <a:lvl3pPr lvl="2"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3pPr>
            <a:lvl4pPr lvl="3"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4pPr>
            <a:lvl5pPr lvl="4"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5pPr>
            <a:lvl6pPr lvl="5"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6pPr>
            <a:lvl7pPr lvl="6"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7pPr>
            <a:lvl8pPr lvl="7"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8pPr>
            <a:lvl9pPr lvl="8"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9pPr>
          </a:lstStyle>
          <a:p/>
        </p:txBody>
      </p:sp>
      <p:sp>
        <p:nvSpPr>
          <p:cNvPr id="44" name="Shape 44"/>
          <p:cNvSpPr txBox="1"/>
          <p:nvPr>
            <p:ph idx="1" type="body"/>
          </p:nvPr>
        </p:nvSpPr>
        <p:spPr>
          <a:xfrm rot="5400000">
            <a:off x="9272474" y="1881925"/>
            <a:ext cx="25346257" cy="39503351"/>
          </a:xfrm>
          <a:prstGeom prst="rect">
            <a:avLst/>
          </a:prstGeom>
          <a:noFill/>
          <a:ln>
            <a:noFill/>
          </a:ln>
        </p:spPr>
        <p:txBody>
          <a:bodyPr anchorCtr="0" anchor="t" bIns="91425" lIns="91425" spcFirstLastPara="1" rIns="91425" wrap="square" tIns="91425"/>
          <a:lstStyle>
            <a:lvl1pPr indent="-558800" lvl="0" marL="457200" marR="0" rtl="0" algn="l">
              <a:spcBef>
                <a:spcPts val="1040"/>
              </a:spcBef>
              <a:spcAft>
                <a:spcPts val="0"/>
              </a:spcAft>
              <a:buClr>
                <a:schemeClr val="dk1"/>
              </a:buClr>
              <a:buSzPts val="5200"/>
              <a:buFont typeface="Arial"/>
              <a:buChar char="•"/>
              <a:defRPr b="0" i="0" sz="5200" u="none" cap="none" strike="noStrike">
                <a:solidFill>
                  <a:schemeClr val="dk1"/>
                </a:solidFill>
                <a:latin typeface="Arial"/>
                <a:ea typeface="Arial"/>
                <a:cs typeface="Arial"/>
                <a:sym typeface="Arial"/>
              </a:defRPr>
            </a:lvl1pPr>
            <a:lvl2pPr indent="-558800" lvl="1" marL="914400" marR="0" rtl="0" algn="l">
              <a:spcBef>
                <a:spcPts val="1040"/>
              </a:spcBef>
              <a:spcAft>
                <a:spcPts val="0"/>
              </a:spcAft>
              <a:buClr>
                <a:schemeClr val="dk1"/>
              </a:buClr>
              <a:buSzPts val="5200"/>
              <a:buFont typeface="Arial"/>
              <a:buChar char="–"/>
              <a:defRPr b="0" i="0" sz="5200" u="none" cap="none" strike="noStrike">
                <a:solidFill>
                  <a:schemeClr val="dk1"/>
                </a:solidFill>
                <a:latin typeface="Arial"/>
                <a:ea typeface="Arial"/>
                <a:cs typeface="Arial"/>
                <a:sym typeface="Arial"/>
              </a:defRPr>
            </a:lvl2pPr>
            <a:lvl3pPr indent="-558800" lvl="2" marL="1371600" marR="0" rtl="0" algn="l">
              <a:spcBef>
                <a:spcPts val="1040"/>
              </a:spcBef>
              <a:spcAft>
                <a:spcPts val="0"/>
              </a:spcAft>
              <a:buClr>
                <a:schemeClr val="dk1"/>
              </a:buClr>
              <a:buSzPts val="5200"/>
              <a:buFont typeface="Arial"/>
              <a:buChar char="•"/>
              <a:defRPr b="0" i="0" sz="5200" u="none" cap="none" strike="noStrike">
                <a:solidFill>
                  <a:schemeClr val="dk1"/>
                </a:solidFill>
                <a:latin typeface="Arial"/>
                <a:ea typeface="Arial"/>
                <a:cs typeface="Arial"/>
                <a:sym typeface="Arial"/>
              </a:defRPr>
            </a:lvl3pPr>
            <a:lvl4pPr indent="-520700" lvl="3" marL="1828800" marR="0" rtl="0" algn="l">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4pPr>
            <a:lvl5pPr indent="-520700" lvl="4" marL="2286000" marR="0" rtl="0" algn="l">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5pPr>
            <a:lvl6pPr indent="-520700" lvl="5" marL="2743200" marR="0" rtl="0" algn="l">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6pPr>
            <a:lvl7pPr indent="-520700" lvl="6" marL="3200400" marR="0" rtl="0" algn="l">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7pPr>
            <a:lvl8pPr indent="-520700" lvl="7" marL="3657600" marR="0" rtl="0" algn="l">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8pPr>
            <a:lvl9pPr indent="-520700" lvl="8" marL="4114800" marR="0" rtl="0" algn="l">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p:cSld name="Vertical Title and Text">
    <p:spTree>
      <p:nvGrpSpPr>
        <p:cNvPr id="45"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4" name="Shape 54"/>
        <p:cNvGrpSpPr/>
        <p:nvPr/>
      </p:nvGrpSpPr>
      <p:grpSpPr>
        <a:xfrm>
          <a:off x="0" y="0"/>
          <a:ext cx="0" cy="0"/>
          <a:chOff x="0" y="0"/>
          <a:chExt cx="0" cy="0"/>
        </a:xfrm>
      </p:grpSpPr>
      <p:sp>
        <p:nvSpPr>
          <p:cNvPr id="55" name="Shape 55"/>
          <p:cNvSpPr txBox="1"/>
          <p:nvPr>
            <p:ph type="title"/>
          </p:nvPr>
        </p:nvSpPr>
        <p:spPr>
          <a:xfrm>
            <a:off x="2193927" y="1538405"/>
            <a:ext cx="39503351" cy="64008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9pPr>
          </a:lstStyle>
          <a:p/>
        </p:txBody>
      </p:sp>
      <p:sp>
        <p:nvSpPr>
          <p:cNvPr id="56" name="Shape 56"/>
          <p:cNvSpPr txBox="1"/>
          <p:nvPr>
            <p:ph idx="1" type="body"/>
          </p:nvPr>
        </p:nvSpPr>
        <p:spPr>
          <a:xfrm>
            <a:off x="2193927" y="8960472"/>
            <a:ext cx="39503351" cy="25346257"/>
          </a:xfrm>
          <a:prstGeom prst="rect">
            <a:avLst/>
          </a:prstGeom>
          <a:noFill/>
          <a:ln>
            <a:noFill/>
          </a:ln>
        </p:spPr>
        <p:txBody>
          <a:bodyPr anchorCtr="0" anchor="t" bIns="91425" lIns="91425" spcFirstLastPara="1" rIns="91425" wrap="square" tIns="91425"/>
          <a:lstStyle>
            <a:lvl1pPr indent="-558800" lvl="0" marL="457200" marR="0" rtl="0" algn="l">
              <a:lnSpc>
                <a:spcPct val="100000"/>
              </a:lnSpc>
              <a:spcBef>
                <a:spcPts val="1040"/>
              </a:spcBef>
              <a:spcAft>
                <a:spcPts val="0"/>
              </a:spcAft>
              <a:buClr>
                <a:schemeClr val="dk1"/>
              </a:buClr>
              <a:buSzPts val="5200"/>
              <a:buFont typeface="Arial"/>
              <a:buChar char="•"/>
              <a:defRPr b="0" i="0" sz="5200" u="none" cap="none" strike="noStrike">
                <a:solidFill>
                  <a:schemeClr val="dk1"/>
                </a:solidFill>
                <a:latin typeface="Arial"/>
                <a:ea typeface="Arial"/>
                <a:cs typeface="Arial"/>
                <a:sym typeface="Arial"/>
              </a:defRPr>
            </a:lvl1pPr>
            <a:lvl2pPr indent="-558800" lvl="1" marL="914400" marR="0" rtl="0" algn="l">
              <a:lnSpc>
                <a:spcPct val="100000"/>
              </a:lnSpc>
              <a:spcBef>
                <a:spcPts val="1040"/>
              </a:spcBef>
              <a:spcAft>
                <a:spcPts val="0"/>
              </a:spcAft>
              <a:buClr>
                <a:schemeClr val="dk1"/>
              </a:buClr>
              <a:buSzPts val="5200"/>
              <a:buFont typeface="Arial"/>
              <a:buChar char="–"/>
              <a:defRPr b="0" i="0" sz="5200" u="none" cap="none" strike="noStrike">
                <a:solidFill>
                  <a:schemeClr val="dk1"/>
                </a:solidFill>
                <a:latin typeface="Arial"/>
                <a:ea typeface="Arial"/>
                <a:cs typeface="Arial"/>
                <a:sym typeface="Arial"/>
              </a:defRPr>
            </a:lvl2pPr>
            <a:lvl3pPr indent="-558800" lvl="2" marL="1371600" marR="0" rtl="0" algn="l">
              <a:lnSpc>
                <a:spcPct val="100000"/>
              </a:lnSpc>
              <a:spcBef>
                <a:spcPts val="1040"/>
              </a:spcBef>
              <a:spcAft>
                <a:spcPts val="0"/>
              </a:spcAft>
              <a:buClr>
                <a:schemeClr val="dk1"/>
              </a:buClr>
              <a:buSzPts val="5200"/>
              <a:buFont typeface="Arial"/>
              <a:buChar char="•"/>
              <a:defRPr b="0" i="0" sz="5200" u="none" cap="none" strike="noStrike">
                <a:solidFill>
                  <a:schemeClr val="dk1"/>
                </a:solidFill>
                <a:latin typeface="Arial"/>
                <a:ea typeface="Arial"/>
                <a:cs typeface="Arial"/>
                <a:sym typeface="Arial"/>
              </a:defRPr>
            </a:lvl3pPr>
            <a:lvl4pPr indent="-520700" lvl="3" marL="1828800" marR="0" rtl="0" algn="l">
              <a:lnSpc>
                <a:spcPct val="100000"/>
              </a:lnSpc>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4pPr>
            <a:lvl5pPr indent="-520700" lvl="4" marL="2286000" marR="0" rtl="0" algn="l">
              <a:lnSpc>
                <a:spcPct val="100000"/>
              </a:lnSpc>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5pPr>
            <a:lvl6pPr indent="-520700" lvl="5" marL="2743200" marR="0" rtl="0" algn="l">
              <a:lnSpc>
                <a:spcPct val="100000"/>
              </a:lnSpc>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6pPr>
            <a:lvl7pPr indent="-520700" lvl="6" marL="3200400" marR="0" rtl="0" algn="l">
              <a:lnSpc>
                <a:spcPct val="100000"/>
              </a:lnSpc>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7pPr>
            <a:lvl8pPr indent="-520700" lvl="7" marL="3657600" marR="0" rtl="0" algn="l">
              <a:lnSpc>
                <a:spcPct val="100000"/>
              </a:lnSpc>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8pPr>
            <a:lvl9pPr indent="-520700" lvl="8" marL="4114800" marR="0" rtl="0" algn="l">
              <a:lnSpc>
                <a:spcPct val="100000"/>
              </a:lnSpc>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57" name="Shape 5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58" name="Shape 5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9" name="Shape 59"/>
        <p:cNvGrpSpPr/>
        <p:nvPr/>
      </p:nvGrpSpPr>
      <p:grpSpPr>
        <a:xfrm>
          <a:off x="0" y="0"/>
          <a:ext cx="0" cy="0"/>
          <a:chOff x="0" y="0"/>
          <a:chExt cx="0" cy="0"/>
        </a:xfrm>
      </p:grpSpPr>
      <p:sp>
        <p:nvSpPr>
          <p:cNvPr id="60" name="Shape 60"/>
          <p:cNvSpPr txBox="1"/>
          <p:nvPr>
            <p:ph type="title"/>
          </p:nvPr>
        </p:nvSpPr>
        <p:spPr>
          <a:xfrm>
            <a:off x="2193927" y="1538405"/>
            <a:ext cx="39503351" cy="64008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9pPr>
          </a:lstStyle>
          <a:p/>
        </p:txBody>
      </p:sp>
      <p:sp>
        <p:nvSpPr>
          <p:cNvPr id="61" name="Shape 61"/>
          <p:cNvSpPr txBox="1"/>
          <p:nvPr>
            <p:ph idx="1" type="body"/>
          </p:nvPr>
        </p:nvSpPr>
        <p:spPr>
          <a:xfrm>
            <a:off x="2193927" y="8960472"/>
            <a:ext cx="19599275" cy="25346257"/>
          </a:xfrm>
          <a:prstGeom prst="rect">
            <a:avLst/>
          </a:prstGeom>
          <a:noFill/>
          <a:ln>
            <a:noFill/>
          </a:ln>
        </p:spPr>
        <p:txBody>
          <a:bodyPr anchorCtr="0" anchor="t" bIns="91425" lIns="91425" spcFirstLastPara="1" rIns="91425" wrap="square" tIns="91425"/>
          <a:lstStyle>
            <a:lvl1pPr indent="-584200" lvl="0" marL="457200" marR="0" rtl="0" algn="l">
              <a:lnSpc>
                <a:spcPct val="100000"/>
              </a:lnSpc>
              <a:spcBef>
                <a:spcPts val="1120"/>
              </a:spcBef>
              <a:spcAft>
                <a:spcPts val="0"/>
              </a:spcAft>
              <a:buClr>
                <a:schemeClr val="dk1"/>
              </a:buClr>
              <a:buSzPts val="5600"/>
              <a:buFont typeface="Arial"/>
              <a:buChar char="•"/>
              <a:defRPr b="0" i="0" sz="5600" u="none" cap="none" strike="noStrike">
                <a:solidFill>
                  <a:schemeClr val="dk1"/>
                </a:solidFill>
                <a:latin typeface="Arial"/>
                <a:ea typeface="Arial"/>
                <a:cs typeface="Arial"/>
                <a:sym typeface="Arial"/>
              </a:defRPr>
            </a:lvl1pPr>
            <a:lvl2pPr indent="-533400" lvl="1" marL="914400" marR="0" rtl="0" algn="l">
              <a:lnSpc>
                <a:spcPct val="100000"/>
              </a:lnSpc>
              <a:spcBef>
                <a:spcPts val="96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2pPr>
            <a:lvl3pPr indent="-482600" lvl="2" marL="1371600" marR="0" rtl="0" algn="l">
              <a:lnSpc>
                <a:spcPct val="100000"/>
              </a:lnSpc>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3pPr>
            <a:lvl4pPr indent="-457200" lvl="3" marL="1828800" marR="0" rtl="0" algn="l">
              <a:lnSpc>
                <a:spcPct val="100000"/>
              </a:lnSpc>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l">
              <a:lnSpc>
                <a:spcPct val="100000"/>
              </a:lnSpc>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457200" lvl="5" marL="2743200" marR="0" rtl="0" algn="l">
              <a:lnSpc>
                <a:spcPct val="100000"/>
              </a:lnSpc>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100000"/>
              </a:lnSpc>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100000"/>
              </a:lnSpc>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100000"/>
              </a:lnSpc>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62" name="Shape 62"/>
          <p:cNvSpPr txBox="1"/>
          <p:nvPr>
            <p:ph idx="2" type="body"/>
          </p:nvPr>
        </p:nvSpPr>
        <p:spPr>
          <a:xfrm>
            <a:off x="22098000" y="8960472"/>
            <a:ext cx="19599276" cy="25346257"/>
          </a:xfrm>
          <a:prstGeom prst="rect">
            <a:avLst/>
          </a:prstGeom>
          <a:noFill/>
          <a:ln>
            <a:noFill/>
          </a:ln>
        </p:spPr>
        <p:txBody>
          <a:bodyPr anchorCtr="0" anchor="t" bIns="91425" lIns="91425" spcFirstLastPara="1" rIns="91425" wrap="square" tIns="91425"/>
          <a:lstStyle>
            <a:lvl1pPr indent="-584200" lvl="0" marL="457200" marR="0" rtl="0" algn="l">
              <a:lnSpc>
                <a:spcPct val="100000"/>
              </a:lnSpc>
              <a:spcBef>
                <a:spcPts val="1120"/>
              </a:spcBef>
              <a:spcAft>
                <a:spcPts val="0"/>
              </a:spcAft>
              <a:buClr>
                <a:schemeClr val="dk1"/>
              </a:buClr>
              <a:buSzPts val="5600"/>
              <a:buFont typeface="Arial"/>
              <a:buChar char="•"/>
              <a:defRPr b="0" i="0" sz="5600" u="none" cap="none" strike="noStrike">
                <a:solidFill>
                  <a:schemeClr val="dk1"/>
                </a:solidFill>
                <a:latin typeface="Arial"/>
                <a:ea typeface="Arial"/>
                <a:cs typeface="Arial"/>
                <a:sym typeface="Arial"/>
              </a:defRPr>
            </a:lvl1pPr>
            <a:lvl2pPr indent="-533400" lvl="1" marL="914400" marR="0" rtl="0" algn="l">
              <a:lnSpc>
                <a:spcPct val="100000"/>
              </a:lnSpc>
              <a:spcBef>
                <a:spcPts val="96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2pPr>
            <a:lvl3pPr indent="-482600" lvl="2" marL="1371600" marR="0" rtl="0" algn="l">
              <a:lnSpc>
                <a:spcPct val="100000"/>
              </a:lnSpc>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3pPr>
            <a:lvl4pPr indent="-457200" lvl="3" marL="1828800" marR="0" rtl="0" algn="l">
              <a:lnSpc>
                <a:spcPct val="100000"/>
              </a:lnSpc>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l">
              <a:lnSpc>
                <a:spcPct val="100000"/>
              </a:lnSpc>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457200" lvl="5" marL="2743200" marR="0" rtl="0" algn="l">
              <a:lnSpc>
                <a:spcPct val="100000"/>
              </a:lnSpc>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100000"/>
              </a:lnSpc>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100000"/>
              </a:lnSpc>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100000"/>
              </a:lnSpc>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63" name="Shape 63"/>
        <p:cNvGrpSpPr/>
        <p:nvPr/>
      </p:nvGrpSpPr>
      <p:grpSpPr>
        <a:xfrm>
          <a:off x="0" y="0"/>
          <a:ext cx="0" cy="0"/>
          <a:chOff x="0" y="0"/>
          <a:chExt cx="0" cy="0"/>
        </a:xfrm>
      </p:grpSpPr>
      <p:sp>
        <p:nvSpPr>
          <p:cNvPr id="64" name="Shape 64"/>
          <p:cNvSpPr txBox="1"/>
          <p:nvPr>
            <p:ph type="title"/>
          </p:nvPr>
        </p:nvSpPr>
        <p:spPr>
          <a:xfrm>
            <a:off x="2193927" y="1538405"/>
            <a:ext cx="39503351" cy="64008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9pPr>
          </a:lstStyle>
          <a:p/>
        </p:txBody>
      </p:sp>
      <p:sp>
        <p:nvSpPr>
          <p:cNvPr id="65" name="Shape 65"/>
          <p:cNvSpPr txBox="1"/>
          <p:nvPr>
            <p:ph idx="1" type="body"/>
          </p:nvPr>
        </p:nvSpPr>
        <p:spPr>
          <a:xfrm>
            <a:off x="2193926" y="8596198"/>
            <a:ext cx="19392900" cy="3584188"/>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96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indent="-228600" lvl="1" marL="914400" marR="0" rtl="0" algn="l">
              <a:lnSpc>
                <a:spcPct val="100000"/>
              </a:lnSpc>
              <a:spcBef>
                <a:spcPts val="8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100000"/>
              </a:lnSpc>
              <a:spcBef>
                <a:spcPts val="72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indent="-228600" lvl="3" marL="1828800" marR="0" rtl="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4pPr>
            <a:lvl5pPr indent="-228600" lvl="4" marL="2286000" marR="0" rtl="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5pPr>
            <a:lvl6pPr indent="-228600" lvl="5" marL="2743200" marR="0" rtl="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6pPr>
            <a:lvl7pPr indent="-228600" lvl="6" marL="3200400" marR="0" rtl="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7pPr>
            <a:lvl8pPr indent="-228600" lvl="7" marL="3657600" marR="0" rtl="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8pPr>
            <a:lvl9pPr indent="-228600" lvl="8" marL="4114800" marR="0" rtl="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9pPr>
          </a:lstStyle>
          <a:p/>
        </p:txBody>
      </p:sp>
      <p:sp>
        <p:nvSpPr>
          <p:cNvPr id="66" name="Shape 66"/>
          <p:cNvSpPr txBox="1"/>
          <p:nvPr>
            <p:ph idx="2" type="body"/>
          </p:nvPr>
        </p:nvSpPr>
        <p:spPr>
          <a:xfrm>
            <a:off x="2193926" y="12180385"/>
            <a:ext cx="19392900" cy="22126342"/>
          </a:xfrm>
          <a:prstGeom prst="rect">
            <a:avLst/>
          </a:prstGeom>
          <a:noFill/>
          <a:ln>
            <a:noFill/>
          </a:ln>
        </p:spPr>
        <p:txBody>
          <a:bodyPr anchorCtr="0" anchor="t" bIns="91425" lIns="91425" spcFirstLastPara="1" rIns="91425" wrap="square" tIns="91425"/>
          <a:lstStyle>
            <a:lvl1pPr indent="-533400" lvl="0" marL="457200" marR="0" rtl="0" algn="l">
              <a:lnSpc>
                <a:spcPct val="100000"/>
              </a:lnSpc>
              <a:spcBef>
                <a:spcPts val="96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1pPr>
            <a:lvl2pPr indent="-482600" lvl="1" marL="914400" marR="0" rtl="0" algn="l">
              <a:lnSpc>
                <a:spcPct val="100000"/>
              </a:lnSpc>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2pPr>
            <a:lvl3pPr indent="-457200" lvl="2" marL="1371600" marR="0" rtl="0" algn="l">
              <a:lnSpc>
                <a:spcPct val="100000"/>
              </a:lnSpc>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31800" lvl="3" marL="18288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431800" lvl="5" marL="2743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6pPr>
            <a:lvl7pPr indent="-431800" lvl="6" marL="32004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7pPr>
            <a:lvl8pPr indent="-431800" lvl="7" marL="36576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8pPr>
            <a:lvl9pPr indent="-431800" lvl="8" marL="41148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9pPr>
          </a:lstStyle>
          <a:p/>
        </p:txBody>
      </p:sp>
      <p:sp>
        <p:nvSpPr>
          <p:cNvPr id="67" name="Shape 67"/>
          <p:cNvSpPr txBox="1"/>
          <p:nvPr>
            <p:ph idx="3" type="body"/>
          </p:nvPr>
        </p:nvSpPr>
        <p:spPr>
          <a:xfrm>
            <a:off x="22294852" y="8596198"/>
            <a:ext cx="19402426" cy="3584188"/>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96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indent="-228600" lvl="1" marL="914400" marR="0" rtl="0" algn="l">
              <a:lnSpc>
                <a:spcPct val="100000"/>
              </a:lnSpc>
              <a:spcBef>
                <a:spcPts val="8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100000"/>
              </a:lnSpc>
              <a:spcBef>
                <a:spcPts val="72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indent="-228600" lvl="3" marL="1828800" marR="0" rtl="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4pPr>
            <a:lvl5pPr indent="-228600" lvl="4" marL="2286000" marR="0" rtl="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5pPr>
            <a:lvl6pPr indent="-228600" lvl="5" marL="2743200" marR="0" rtl="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6pPr>
            <a:lvl7pPr indent="-228600" lvl="6" marL="3200400" marR="0" rtl="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7pPr>
            <a:lvl8pPr indent="-228600" lvl="7" marL="3657600" marR="0" rtl="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8pPr>
            <a:lvl9pPr indent="-228600" lvl="8" marL="4114800" marR="0" rtl="0" algn="l">
              <a:lnSpc>
                <a:spcPct val="100000"/>
              </a:lnSpc>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9pPr>
          </a:lstStyle>
          <a:p/>
        </p:txBody>
      </p:sp>
      <p:sp>
        <p:nvSpPr>
          <p:cNvPr id="68" name="Shape 68"/>
          <p:cNvSpPr txBox="1"/>
          <p:nvPr>
            <p:ph idx="4" type="body"/>
          </p:nvPr>
        </p:nvSpPr>
        <p:spPr>
          <a:xfrm>
            <a:off x="22294852" y="12180385"/>
            <a:ext cx="19402426" cy="22126342"/>
          </a:xfrm>
          <a:prstGeom prst="rect">
            <a:avLst/>
          </a:prstGeom>
          <a:noFill/>
          <a:ln>
            <a:noFill/>
          </a:ln>
        </p:spPr>
        <p:txBody>
          <a:bodyPr anchorCtr="0" anchor="t" bIns="91425" lIns="91425" spcFirstLastPara="1" rIns="91425" wrap="square" tIns="91425"/>
          <a:lstStyle>
            <a:lvl1pPr indent="-533400" lvl="0" marL="457200" marR="0" rtl="0" algn="l">
              <a:lnSpc>
                <a:spcPct val="100000"/>
              </a:lnSpc>
              <a:spcBef>
                <a:spcPts val="96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1pPr>
            <a:lvl2pPr indent="-482600" lvl="1" marL="914400" marR="0" rtl="0" algn="l">
              <a:lnSpc>
                <a:spcPct val="100000"/>
              </a:lnSpc>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2pPr>
            <a:lvl3pPr indent="-457200" lvl="2" marL="1371600" marR="0" rtl="0" algn="l">
              <a:lnSpc>
                <a:spcPct val="100000"/>
              </a:lnSpc>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31800" lvl="3" marL="18288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431800" lvl="5" marL="2743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6pPr>
            <a:lvl7pPr indent="-431800" lvl="6" marL="32004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7pPr>
            <a:lvl8pPr indent="-431800" lvl="7" marL="36576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8pPr>
            <a:lvl9pPr indent="-431800" lvl="8" marL="41148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9" name="Shape 69"/>
        <p:cNvGrpSpPr/>
        <p:nvPr/>
      </p:nvGrpSpPr>
      <p:grpSpPr>
        <a:xfrm>
          <a:off x="0" y="0"/>
          <a:ext cx="0" cy="0"/>
          <a:chOff x="0" y="0"/>
          <a:chExt cx="0" cy="0"/>
        </a:xfrm>
      </p:grpSpPr>
      <p:sp>
        <p:nvSpPr>
          <p:cNvPr id="70" name="Shape 70"/>
          <p:cNvSpPr txBox="1"/>
          <p:nvPr>
            <p:ph type="title"/>
          </p:nvPr>
        </p:nvSpPr>
        <p:spPr>
          <a:xfrm>
            <a:off x="2193927" y="1538405"/>
            <a:ext cx="39503351" cy="64008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1" name="Shape 71"/>
        <p:cNvGrpSpPr/>
        <p:nvPr/>
      </p:nvGrpSpPr>
      <p:grpSpPr>
        <a:xfrm>
          <a:off x="0" y="0"/>
          <a:ext cx="0" cy="0"/>
          <a:chOff x="0" y="0"/>
          <a:chExt cx="0" cy="0"/>
        </a:xfrm>
      </p:grpSpPr>
      <p:sp>
        <p:nvSpPr>
          <p:cNvPr id="72" name="Shape 72"/>
          <p:cNvSpPr txBox="1"/>
          <p:nvPr>
            <p:ph type="title"/>
          </p:nvPr>
        </p:nvSpPr>
        <p:spPr>
          <a:xfrm>
            <a:off x="2193926" y="1528646"/>
            <a:ext cx="14439900" cy="6508132"/>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1" i="1" sz="4000" u="none" cap="none" strike="noStrike">
                <a:solidFill>
                  <a:srgbClr val="76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9pPr>
          </a:lstStyle>
          <a:p/>
        </p:txBody>
      </p:sp>
      <p:sp>
        <p:nvSpPr>
          <p:cNvPr id="73" name="Shape 73"/>
          <p:cNvSpPr txBox="1"/>
          <p:nvPr>
            <p:ph idx="1" type="body"/>
          </p:nvPr>
        </p:nvSpPr>
        <p:spPr>
          <a:xfrm>
            <a:off x="17160877" y="1528648"/>
            <a:ext cx="24536399" cy="32778079"/>
          </a:xfrm>
          <a:prstGeom prst="rect">
            <a:avLst/>
          </a:prstGeom>
          <a:noFill/>
          <a:ln>
            <a:noFill/>
          </a:ln>
        </p:spPr>
        <p:txBody>
          <a:bodyPr anchorCtr="0" anchor="t" bIns="91425" lIns="91425" spcFirstLastPara="1" rIns="91425" wrap="square" tIns="91425"/>
          <a:lstStyle>
            <a:lvl1pPr indent="-635000" lvl="0" marL="457200" marR="0" rtl="0" algn="l">
              <a:lnSpc>
                <a:spcPct val="100000"/>
              </a:lnSpc>
              <a:spcBef>
                <a:spcPts val="1280"/>
              </a:spcBef>
              <a:spcAft>
                <a:spcPts val="0"/>
              </a:spcAft>
              <a:buClr>
                <a:schemeClr val="dk1"/>
              </a:buClr>
              <a:buSzPts val="6400"/>
              <a:buFont typeface="Arial"/>
              <a:buChar char="•"/>
              <a:defRPr b="0" i="0" sz="6400" u="none" cap="none" strike="noStrike">
                <a:solidFill>
                  <a:schemeClr val="dk1"/>
                </a:solidFill>
                <a:latin typeface="Arial"/>
                <a:ea typeface="Arial"/>
                <a:cs typeface="Arial"/>
                <a:sym typeface="Arial"/>
              </a:defRPr>
            </a:lvl1pPr>
            <a:lvl2pPr indent="-584200" lvl="1" marL="914400" marR="0" rtl="0" algn="l">
              <a:lnSpc>
                <a:spcPct val="100000"/>
              </a:lnSpc>
              <a:spcBef>
                <a:spcPts val="1120"/>
              </a:spcBef>
              <a:spcAft>
                <a:spcPts val="0"/>
              </a:spcAft>
              <a:buClr>
                <a:schemeClr val="dk1"/>
              </a:buClr>
              <a:buSzPts val="5600"/>
              <a:buFont typeface="Arial"/>
              <a:buChar char="–"/>
              <a:defRPr b="0" i="0" sz="5600" u="none" cap="none" strike="noStrike">
                <a:solidFill>
                  <a:schemeClr val="dk1"/>
                </a:solidFill>
                <a:latin typeface="Arial"/>
                <a:ea typeface="Arial"/>
                <a:cs typeface="Arial"/>
                <a:sym typeface="Arial"/>
              </a:defRPr>
            </a:lvl2pPr>
            <a:lvl3pPr indent="-533400" lvl="2" marL="1371600" marR="0" rtl="0" algn="l">
              <a:lnSpc>
                <a:spcPct val="100000"/>
              </a:lnSpc>
              <a:spcBef>
                <a:spcPts val="96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3pPr>
            <a:lvl4pPr indent="-482600" lvl="3" marL="1828800" marR="0" rtl="0" algn="l">
              <a:lnSpc>
                <a:spcPct val="100000"/>
              </a:lnSpc>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4pPr>
            <a:lvl5pPr indent="-482600" lvl="4" marL="2286000" marR="0" rtl="0" algn="l">
              <a:lnSpc>
                <a:spcPct val="100000"/>
              </a:lnSpc>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5pPr>
            <a:lvl6pPr indent="-482600" lvl="5" marL="2743200" marR="0" rtl="0" algn="l">
              <a:lnSpc>
                <a:spcPct val="100000"/>
              </a:lnSpc>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6pPr>
            <a:lvl7pPr indent="-482600" lvl="6" marL="3200400" marR="0" rtl="0" algn="l">
              <a:lnSpc>
                <a:spcPct val="100000"/>
              </a:lnSpc>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7pPr>
            <a:lvl8pPr indent="-482600" lvl="7" marL="3657600" marR="0" rtl="0" algn="l">
              <a:lnSpc>
                <a:spcPct val="100000"/>
              </a:lnSpc>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8pPr>
            <a:lvl9pPr indent="-482600" lvl="8" marL="4114800" marR="0" rtl="0" algn="l">
              <a:lnSpc>
                <a:spcPct val="100000"/>
              </a:lnSpc>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9pPr>
          </a:lstStyle>
          <a:p/>
        </p:txBody>
      </p:sp>
      <p:sp>
        <p:nvSpPr>
          <p:cNvPr id="74" name="Shape 74"/>
          <p:cNvSpPr txBox="1"/>
          <p:nvPr>
            <p:ph idx="2" type="body"/>
          </p:nvPr>
        </p:nvSpPr>
        <p:spPr>
          <a:xfrm>
            <a:off x="2193926" y="8036779"/>
            <a:ext cx="14439900" cy="2626995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228600" lvl="5" marL="27432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228600" lvl="6" marL="32004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228600" lvl="7" marL="36576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228600" lvl="8" marL="41148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7" name="Shape 17"/>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5" name="Shape 75"/>
        <p:cNvGrpSpPr/>
        <p:nvPr/>
      </p:nvGrpSpPr>
      <p:grpSpPr>
        <a:xfrm>
          <a:off x="0" y="0"/>
          <a:ext cx="0" cy="0"/>
          <a:chOff x="0" y="0"/>
          <a:chExt cx="0" cy="0"/>
        </a:xfrm>
      </p:grpSpPr>
      <p:sp>
        <p:nvSpPr>
          <p:cNvPr id="76" name="Shape 76"/>
          <p:cNvSpPr txBox="1"/>
          <p:nvPr>
            <p:ph type="title"/>
          </p:nvPr>
        </p:nvSpPr>
        <p:spPr>
          <a:xfrm>
            <a:off x="8604251" y="26884663"/>
            <a:ext cx="26333450" cy="3171129"/>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1" i="1" sz="4000" u="none" cap="none" strike="noStrike">
                <a:solidFill>
                  <a:srgbClr val="76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9pPr>
          </a:lstStyle>
          <a:p/>
        </p:txBody>
      </p:sp>
      <p:sp>
        <p:nvSpPr>
          <p:cNvPr id="77" name="Shape 77"/>
          <p:cNvSpPr/>
          <p:nvPr>
            <p:ph idx="2" type="pic"/>
          </p:nvPr>
        </p:nvSpPr>
        <p:spPr>
          <a:xfrm>
            <a:off x="8604251" y="3431325"/>
            <a:ext cx="26333450" cy="23043529"/>
          </a:xfrm>
          <a:prstGeom prst="rect">
            <a:avLst/>
          </a:prstGeom>
          <a:noFill/>
          <a:ln>
            <a:noFill/>
          </a:ln>
        </p:spPr>
        <p:txBody>
          <a:bodyPr anchorCtr="0" anchor="t" bIns="91425" lIns="91425" spcFirstLastPara="1" rIns="91425" wrap="square" tIns="91425"/>
          <a:lstStyle>
            <a:lvl1pPr lvl="0" marR="0" rtl="0" algn="l">
              <a:lnSpc>
                <a:spcPct val="100000"/>
              </a:lnSpc>
              <a:spcBef>
                <a:spcPts val="128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1pPr>
            <a:lvl2pPr lvl="1" marR="0" rtl="0" algn="l">
              <a:lnSpc>
                <a:spcPct val="100000"/>
              </a:lnSpc>
              <a:spcBef>
                <a:spcPts val="112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2pPr>
            <a:lvl3pPr lvl="2" marR="0" rtl="0" algn="l">
              <a:lnSpc>
                <a:spcPct val="100000"/>
              </a:lnSpc>
              <a:spcBef>
                <a:spcPts val="96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rtl="0" algn="l">
              <a:lnSpc>
                <a:spcPct val="100000"/>
              </a:lnSpc>
              <a:spcBef>
                <a:spcPts val="80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4pPr>
            <a:lvl5pPr lvl="4" marR="0" rtl="0" algn="l">
              <a:lnSpc>
                <a:spcPct val="100000"/>
              </a:lnSpc>
              <a:spcBef>
                <a:spcPts val="80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5pPr>
            <a:lvl6pPr lvl="5" marR="0" rtl="0" algn="l">
              <a:lnSpc>
                <a:spcPct val="100000"/>
              </a:lnSpc>
              <a:spcBef>
                <a:spcPts val="80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6pPr>
            <a:lvl7pPr lvl="6" marR="0" rtl="0" algn="l">
              <a:lnSpc>
                <a:spcPct val="100000"/>
              </a:lnSpc>
              <a:spcBef>
                <a:spcPts val="80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7pPr>
            <a:lvl8pPr lvl="7" marR="0" rtl="0" algn="l">
              <a:lnSpc>
                <a:spcPct val="100000"/>
              </a:lnSpc>
              <a:spcBef>
                <a:spcPts val="80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8pPr>
            <a:lvl9pPr lvl="8" marR="0" rtl="0" algn="l">
              <a:lnSpc>
                <a:spcPct val="100000"/>
              </a:lnSpc>
              <a:spcBef>
                <a:spcPts val="80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9pPr>
          </a:lstStyle>
          <a:p/>
        </p:txBody>
      </p:sp>
      <p:sp>
        <p:nvSpPr>
          <p:cNvPr id="78" name="Shape 78"/>
          <p:cNvSpPr txBox="1"/>
          <p:nvPr>
            <p:ph idx="1" type="body"/>
          </p:nvPr>
        </p:nvSpPr>
        <p:spPr>
          <a:xfrm>
            <a:off x="8604251" y="30055791"/>
            <a:ext cx="26333450" cy="450788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228600" lvl="5" marL="27432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228600" lvl="6" marL="32004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228600" lvl="7" marL="36576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228600" lvl="8" marL="4114800" marR="0" rtl="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9" name="Shape 79"/>
        <p:cNvGrpSpPr/>
        <p:nvPr/>
      </p:nvGrpSpPr>
      <p:grpSpPr>
        <a:xfrm>
          <a:off x="0" y="0"/>
          <a:ext cx="0" cy="0"/>
          <a:chOff x="0" y="0"/>
          <a:chExt cx="0" cy="0"/>
        </a:xfrm>
      </p:grpSpPr>
      <p:sp>
        <p:nvSpPr>
          <p:cNvPr id="80" name="Shape 80"/>
          <p:cNvSpPr txBox="1"/>
          <p:nvPr>
            <p:ph type="title"/>
          </p:nvPr>
        </p:nvSpPr>
        <p:spPr>
          <a:xfrm>
            <a:off x="2193927" y="1538405"/>
            <a:ext cx="39503351" cy="64008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1" i="1" sz="8000" u="none" cap="none" strike="noStrike">
                <a:solidFill>
                  <a:srgbClr val="760000"/>
                </a:solidFill>
                <a:latin typeface="Arial"/>
                <a:ea typeface="Arial"/>
                <a:cs typeface="Arial"/>
                <a:sym typeface="Arial"/>
              </a:defRPr>
            </a:lvl9pPr>
          </a:lstStyle>
          <a:p/>
        </p:txBody>
      </p:sp>
      <p:sp>
        <p:nvSpPr>
          <p:cNvPr id="81" name="Shape 81"/>
          <p:cNvSpPr txBox="1"/>
          <p:nvPr>
            <p:ph idx="1" type="body"/>
          </p:nvPr>
        </p:nvSpPr>
        <p:spPr>
          <a:xfrm rot="5400000">
            <a:off x="9272474" y="1881925"/>
            <a:ext cx="25346257" cy="39503351"/>
          </a:xfrm>
          <a:prstGeom prst="rect">
            <a:avLst/>
          </a:prstGeom>
          <a:noFill/>
          <a:ln>
            <a:noFill/>
          </a:ln>
        </p:spPr>
        <p:txBody>
          <a:bodyPr anchorCtr="0" anchor="t" bIns="91425" lIns="91425" spcFirstLastPara="1" rIns="91425" wrap="square" tIns="91425"/>
          <a:lstStyle>
            <a:lvl1pPr indent="-558800" lvl="0" marL="457200" marR="0" rtl="0" algn="l">
              <a:lnSpc>
                <a:spcPct val="100000"/>
              </a:lnSpc>
              <a:spcBef>
                <a:spcPts val="1040"/>
              </a:spcBef>
              <a:spcAft>
                <a:spcPts val="0"/>
              </a:spcAft>
              <a:buClr>
                <a:schemeClr val="dk1"/>
              </a:buClr>
              <a:buSzPts val="5200"/>
              <a:buFont typeface="Arial"/>
              <a:buChar char="•"/>
              <a:defRPr b="0" i="0" sz="5200" u="none" cap="none" strike="noStrike">
                <a:solidFill>
                  <a:schemeClr val="dk1"/>
                </a:solidFill>
                <a:latin typeface="Arial"/>
                <a:ea typeface="Arial"/>
                <a:cs typeface="Arial"/>
                <a:sym typeface="Arial"/>
              </a:defRPr>
            </a:lvl1pPr>
            <a:lvl2pPr indent="-558800" lvl="1" marL="914400" marR="0" rtl="0" algn="l">
              <a:lnSpc>
                <a:spcPct val="100000"/>
              </a:lnSpc>
              <a:spcBef>
                <a:spcPts val="1040"/>
              </a:spcBef>
              <a:spcAft>
                <a:spcPts val="0"/>
              </a:spcAft>
              <a:buClr>
                <a:schemeClr val="dk1"/>
              </a:buClr>
              <a:buSzPts val="5200"/>
              <a:buFont typeface="Arial"/>
              <a:buChar char="–"/>
              <a:defRPr b="0" i="0" sz="5200" u="none" cap="none" strike="noStrike">
                <a:solidFill>
                  <a:schemeClr val="dk1"/>
                </a:solidFill>
                <a:latin typeface="Arial"/>
                <a:ea typeface="Arial"/>
                <a:cs typeface="Arial"/>
                <a:sym typeface="Arial"/>
              </a:defRPr>
            </a:lvl2pPr>
            <a:lvl3pPr indent="-558800" lvl="2" marL="1371600" marR="0" rtl="0" algn="l">
              <a:lnSpc>
                <a:spcPct val="100000"/>
              </a:lnSpc>
              <a:spcBef>
                <a:spcPts val="1040"/>
              </a:spcBef>
              <a:spcAft>
                <a:spcPts val="0"/>
              </a:spcAft>
              <a:buClr>
                <a:schemeClr val="dk1"/>
              </a:buClr>
              <a:buSzPts val="5200"/>
              <a:buFont typeface="Arial"/>
              <a:buChar char="•"/>
              <a:defRPr b="0" i="0" sz="5200" u="none" cap="none" strike="noStrike">
                <a:solidFill>
                  <a:schemeClr val="dk1"/>
                </a:solidFill>
                <a:latin typeface="Arial"/>
                <a:ea typeface="Arial"/>
                <a:cs typeface="Arial"/>
                <a:sym typeface="Arial"/>
              </a:defRPr>
            </a:lvl3pPr>
            <a:lvl4pPr indent="-520700" lvl="3" marL="1828800" marR="0" rtl="0" algn="l">
              <a:lnSpc>
                <a:spcPct val="100000"/>
              </a:lnSpc>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4pPr>
            <a:lvl5pPr indent="-520700" lvl="4" marL="2286000" marR="0" rtl="0" algn="l">
              <a:lnSpc>
                <a:spcPct val="100000"/>
              </a:lnSpc>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5pPr>
            <a:lvl6pPr indent="-520700" lvl="5" marL="2743200" marR="0" rtl="0" algn="l">
              <a:lnSpc>
                <a:spcPct val="100000"/>
              </a:lnSpc>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6pPr>
            <a:lvl7pPr indent="-520700" lvl="6" marL="3200400" marR="0" rtl="0" algn="l">
              <a:lnSpc>
                <a:spcPct val="100000"/>
              </a:lnSpc>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7pPr>
            <a:lvl8pPr indent="-520700" lvl="7" marL="3657600" marR="0" rtl="0" algn="l">
              <a:lnSpc>
                <a:spcPct val="100000"/>
              </a:lnSpc>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8pPr>
            <a:lvl9pPr indent="-520700" lvl="8" marL="4114800" marR="0" rtl="0" algn="l">
              <a:lnSpc>
                <a:spcPct val="100000"/>
              </a:lnSpc>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p:cSld name="Vertical Title and Text">
    <p:spTree>
      <p:nvGrpSpPr>
        <p:cNvPr id="82" name="Shape 8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 name="Shape 18"/>
        <p:cNvGrpSpPr/>
        <p:nvPr/>
      </p:nvGrpSpPr>
      <p:grpSpPr>
        <a:xfrm>
          <a:off x="0" y="0"/>
          <a:ext cx="0" cy="0"/>
          <a:chOff x="0" y="0"/>
          <a:chExt cx="0" cy="0"/>
        </a:xfrm>
      </p:grpSpPr>
      <p:sp>
        <p:nvSpPr>
          <p:cNvPr id="19" name="Shape 19"/>
          <p:cNvSpPr txBox="1"/>
          <p:nvPr>
            <p:ph type="title"/>
          </p:nvPr>
        </p:nvSpPr>
        <p:spPr>
          <a:xfrm>
            <a:off x="2193927" y="1538405"/>
            <a:ext cx="39503351" cy="64008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1pPr>
            <a:lvl2pPr lvl="1"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2pPr>
            <a:lvl3pPr lvl="2"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3pPr>
            <a:lvl4pPr lvl="3"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4pPr>
            <a:lvl5pPr lvl="4"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5pPr>
            <a:lvl6pPr lvl="5"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6pPr>
            <a:lvl7pPr lvl="6"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7pPr>
            <a:lvl8pPr lvl="7"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8pPr>
            <a:lvl9pPr lvl="8"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9pPr>
          </a:lstStyle>
          <a:p/>
        </p:txBody>
      </p:sp>
      <p:sp>
        <p:nvSpPr>
          <p:cNvPr id="20" name="Shape 20"/>
          <p:cNvSpPr txBox="1"/>
          <p:nvPr>
            <p:ph idx="1" type="body"/>
          </p:nvPr>
        </p:nvSpPr>
        <p:spPr>
          <a:xfrm>
            <a:off x="2193927" y="8960472"/>
            <a:ext cx="39503351" cy="25346257"/>
          </a:xfrm>
          <a:prstGeom prst="rect">
            <a:avLst/>
          </a:prstGeom>
          <a:noFill/>
          <a:ln>
            <a:noFill/>
          </a:ln>
        </p:spPr>
        <p:txBody>
          <a:bodyPr anchorCtr="0" anchor="t" bIns="91425" lIns="91425" spcFirstLastPara="1" rIns="91425" wrap="square" tIns="91425"/>
          <a:lstStyle>
            <a:lvl1pPr indent="-558800" lvl="0" marL="457200" marR="0" rtl="0" algn="l">
              <a:spcBef>
                <a:spcPts val="1040"/>
              </a:spcBef>
              <a:spcAft>
                <a:spcPts val="0"/>
              </a:spcAft>
              <a:buClr>
                <a:schemeClr val="dk1"/>
              </a:buClr>
              <a:buSzPts val="5200"/>
              <a:buFont typeface="Arial"/>
              <a:buChar char="•"/>
              <a:defRPr b="0" i="0" sz="5200" u="none" cap="none" strike="noStrike">
                <a:solidFill>
                  <a:schemeClr val="dk1"/>
                </a:solidFill>
                <a:latin typeface="Arial"/>
                <a:ea typeface="Arial"/>
                <a:cs typeface="Arial"/>
                <a:sym typeface="Arial"/>
              </a:defRPr>
            </a:lvl1pPr>
            <a:lvl2pPr indent="-558800" lvl="1" marL="914400" marR="0" rtl="0" algn="l">
              <a:spcBef>
                <a:spcPts val="1040"/>
              </a:spcBef>
              <a:spcAft>
                <a:spcPts val="0"/>
              </a:spcAft>
              <a:buClr>
                <a:schemeClr val="dk1"/>
              </a:buClr>
              <a:buSzPts val="5200"/>
              <a:buFont typeface="Arial"/>
              <a:buChar char="–"/>
              <a:defRPr b="0" i="0" sz="5200" u="none" cap="none" strike="noStrike">
                <a:solidFill>
                  <a:schemeClr val="dk1"/>
                </a:solidFill>
                <a:latin typeface="Arial"/>
                <a:ea typeface="Arial"/>
                <a:cs typeface="Arial"/>
                <a:sym typeface="Arial"/>
              </a:defRPr>
            </a:lvl2pPr>
            <a:lvl3pPr indent="-558800" lvl="2" marL="1371600" marR="0" rtl="0" algn="l">
              <a:spcBef>
                <a:spcPts val="1040"/>
              </a:spcBef>
              <a:spcAft>
                <a:spcPts val="0"/>
              </a:spcAft>
              <a:buClr>
                <a:schemeClr val="dk1"/>
              </a:buClr>
              <a:buSzPts val="5200"/>
              <a:buFont typeface="Arial"/>
              <a:buChar char="•"/>
              <a:defRPr b="0" i="0" sz="5200" u="none" cap="none" strike="noStrike">
                <a:solidFill>
                  <a:schemeClr val="dk1"/>
                </a:solidFill>
                <a:latin typeface="Arial"/>
                <a:ea typeface="Arial"/>
                <a:cs typeface="Arial"/>
                <a:sym typeface="Arial"/>
              </a:defRPr>
            </a:lvl3pPr>
            <a:lvl4pPr indent="-520700" lvl="3" marL="1828800" marR="0" rtl="0" algn="l">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4pPr>
            <a:lvl5pPr indent="-520700" lvl="4" marL="2286000" marR="0" rtl="0" algn="l">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5pPr>
            <a:lvl6pPr indent="-520700" lvl="5" marL="2743200" marR="0" rtl="0" algn="l">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6pPr>
            <a:lvl7pPr indent="-520700" lvl="6" marL="3200400" marR="0" rtl="0" algn="l">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7pPr>
            <a:lvl8pPr indent="-520700" lvl="7" marL="3657600" marR="0" rtl="0" algn="l">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8pPr>
            <a:lvl9pPr indent="-520700" lvl="8" marL="4114800" marR="0" rtl="0" algn="l">
              <a:spcBef>
                <a:spcPts val="920"/>
              </a:spcBef>
              <a:spcAft>
                <a:spcPts val="0"/>
              </a:spcAft>
              <a:buClr>
                <a:schemeClr val="dk1"/>
              </a:buClr>
              <a:buSzPts val="4600"/>
              <a:buFont typeface="Arial"/>
              <a:buChar char="»"/>
              <a:defRPr b="0" i="0" sz="4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21" name="Shape 2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2" name="Shape 22"/>
        <p:cNvGrpSpPr/>
        <p:nvPr/>
      </p:nvGrpSpPr>
      <p:grpSpPr>
        <a:xfrm>
          <a:off x="0" y="0"/>
          <a:ext cx="0" cy="0"/>
          <a:chOff x="0" y="0"/>
          <a:chExt cx="0" cy="0"/>
        </a:xfrm>
      </p:grpSpPr>
      <p:sp>
        <p:nvSpPr>
          <p:cNvPr id="23" name="Shape 23"/>
          <p:cNvSpPr txBox="1"/>
          <p:nvPr>
            <p:ph type="title"/>
          </p:nvPr>
        </p:nvSpPr>
        <p:spPr>
          <a:xfrm>
            <a:off x="2193927" y="1538405"/>
            <a:ext cx="39503351" cy="64008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1pPr>
            <a:lvl2pPr lvl="1"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2pPr>
            <a:lvl3pPr lvl="2"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3pPr>
            <a:lvl4pPr lvl="3"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4pPr>
            <a:lvl5pPr lvl="4"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5pPr>
            <a:lvl6pPr lvl="5"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6pPr>
            <a:lvl7pPr lvl="6"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7pPr>
            <a:lvl8pPr lvl="7"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8pPr>
            <a:lvl9pPr lvl="8"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9pPr>
          </a:lstStyle>
          <a:p/>
        </p:txBody>
      </p:sp>
      <p:sp>
        <p:nvSpPr>
          <p:cNvPr id="24" name="Shape 24"/>
          <p:cNvSpPr txBox="1"/>
          <p:nvPr>
            <p:ph idx="1" type="body"/>
          </p:nvPr>
        </p:nvSpPr>
        <p:spPr>
          <a:xfrm>
            <a:off x="2193927" y="8960472"/>
            <a:ext cx="19599275" cy="25346257"/>
          </a:xfrm>
          <a:prstGeom prst="rect">
            <a:avLst/>
          </a:prstGeom>
          <a:noFill/>
          <a:ln>
            <a:noFill/>
          </a:ln>
        </p:spPr>
        <p:txBody>
          <a:bodyPr anchorCtr="0" anchor="t" bIns="91425" lIns="91425" spcFirstLastPara="1" rIns="91425" wrap="square" tIns="91425"/>
          <a:lstStyle>
            <a:lvl1pPr indent="-584200" lvl="0" marL="457200" marR="0" rtl="0" algn="l">
              <a:spcBef>
                <a:spcPts val="1120"/>
              </a:spcBef>
              <a:spcAft>
                <a:spcPts val="0"/>
              </a:spcAft>
              <a:buClr>
                <a:schemeClr val="dk1"/>
              </a:buClr>
              <a:buSzPts val="5600"/>
              <a:buFont typeface="Arial"/>
              <a:buChar char="•"/>
              <a:defRPr b="0" i="0" sz="5600" u="none" cap="none" strike="noStrike">
                <a:solidFill>
                  <a:schemeClr val="dk1"/>
                </a:solidFill>
                <a:latin typeface="Arial"/>
                <a:ea typeface="Arial"/>
                <a:cs typeface="Arial"/>
                <a:sym typeface="Arial"/>
              </a:defRPr>
            </a:lvl1pPr>
            <a:lvl2pPr indent="-533400" lvl="1" marL="914400" marR="0" rtl="0" algn="l">
              <a:spcBef>
                <a:spcPts val="96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2pPr>
            <a:lvl3pPr indent="-482600" lvl="2" marL="1371600" marR="0" rtl="0" algn="l">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3pPr>
            <a:lvl4pPr indent="-457200" lvl="3" marL="1828800" marR="0" rtl="0" algn="l">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l">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457200" lvl="5" marL="2743200" marR="0" rtl="0" algn="l">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5" name="Shape 25"/>
          <p:cNvSpPr txBox="1"/>
          <p:nvPr>
            <p:ph idx="2" type="body"/>
          </p:nvPr>
        </p:nvSpPr>
        <p:spPr>
          <a:xfrm>
            <a:off x="22098000" y="8960472"/>
            <a:ext cx="19599276" cy="25346257"/>
          </a:xfrm>
          <a:prstGeom prst="rect">
            <a:avLst/>
          </a:prstGeom>
          <a:noFill/>
          <a:ln>
            <a:noFill/>
          </a:ln>
        </p:spPr>
        <p:txBody>
          <a:bodyPr anchorCtr="0" anchor="t" bIns="91425" lIns="91425" spcFirstLastPara="1" rIns="91425" wrap="square" tIns="91425"/>
          <a:lstStyle>
            <a:lvl1pPr indent="-584200" lvl="0" marL="457200" marR="0" rtl="0" algn="l">
              <a:spcBef>
                <a:spcPts val="1120"/>
              </a:spcBef>
              <a:spcAft>
                <a:spcPts val="0"/>
              </a:spcAft>
              <a:buClr>
                <a:schemeClr val="dk1"/>
              </a:buClr>
              <a:buSzPts val="5600"/>
              <a:buFont typeface="Arial"/>
              <a:buChar char="•"/>
              <a:defRPr b="0" i="0" sz="5600" u="none" cap="none" strike="noStrike">
                <a:solidFill>
                  <a:schemeClr val="dk1"/>
                </a:solidFill>
                <a:latin typeface="Arial"/>
                <a:ea typeface="Arial"/>
                <a:cs typeface="Arial"/>
                <a:sym typeface="Arial"/>
              </a:defRPr>
            </a:lvl1pPr>
            <a:lvl2pPr indent="-533400" lvl="1" marL="914400" marR="0" rtl="0" algn="l">
              <a:spcBef>
                <a:spcPts val="96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2pPr>
            <a:lvl3pPr indent="-482600" lvl="2" marL="1371600" marR="0" rtl="0" algn="l">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3pPr>
            <a:lvl4pPr indent="-457200" lvl="3" marL="1828800" marR="0" rtl="0" algn="l">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l">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457200" lvl="5" marL="2743200" marR="0" rtl="0" algn="l">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6" name="Shape 26"/>
        <p:cNvGrpSpPr/>
        <p:nvPr/>
      </p:nvGrpSpPr>
      <p:grpSpPr>
        <a:xfrm>
          <a:off x="0" y="0"/>
          <a:ext cx="0" cy="0"/>
          <a:chOff x="0" y="0"/>
          <a:chExt cx="0" cy="0"/>
        </a:xfrm>
      </p:grpSpPr>
      <p:sp>
        <p:nvSpPr>
          <p:cNvPr id="27" name="Shape 27"/>
          <p:cNvSpPr txBox="1"/>
          <p:nvPr>
            <p:ph type="title"/>
          </p:nvPr>
        </p:nvSpPr>
        <p:spPr>
          <a:xfrm>
            <a:off x="2193927" y="1538405"/>
            <a:ext cx="39503351" cy="64008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1pPr>
            <a:lvl2pPr lvl="1"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2pPr>
            <a:lvl3pPr lvl="2"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3pPr>
            <a:lvl4pPr lvl="3"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4pPr>
            <a:lvl5pPr lvl="4"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5pPr>
            <a:lvl6pPr lvl="5"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6pPr>
            <a:lvl7pPr lvl="6"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7pPr>
            <a:lvl8pPr lvl="7"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8pPr>
            <a:lvl9pPr lvl="8"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9pPr>
          </a:lstStyle>
          <a:p/>
        </p:txBody>
      </p:sp>
      <p:sp>
        <p:nvSpPr>
          <p:cNvPr id="28" name="Shape 28"/>
          <p:cNvSpPr txBox="1"/>
          <p:nvPr>
            <p:ph idx="1" type="body"/>
          </p:nvPr>
        </p:nvSpPr>
        <p:spPr>
          <a:xfrm>
            <a:off x="2193926" y="8596198"/>
            <a:ext cx="19392900" cy="3584188"/>
          </a:xfrm>
          <a:prstGeom prst="rect">
            <a:avLst/>
          </a:prstGeom>
          <a:noFill/>
          <a:ln>
            <a:noFill/>
          </a:ln>
        </p:spPr>
        <p:txBody>
          <a:bodyPr anchorCtr="0" anchor="b" bIns="91425" lIns="91425" spcFirstLastPara="1" rIns="91425" wrap="square" tIns="91425"/>
          <a:lstStyle>
            <a:lvl1pPr indent="-228600" lvl="0" marL="457200" marR="0" rtl="0" algn="l">
              <a:spcBef>
                <a:spcPts val="96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indent="-228600" lvl="1" marL="914400" marR="0" rtl="0" algn="l">
              <a:spcBef>
                <a:spcPts val="8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spcBef>
                <a:spcPts val="72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indent="-228600" lvl="3" marL="18288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4pPr>
            <a:lvl5pPr indent="-228600" lvl="4" marL="22860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5pPr>
            <a:lvl6pPr indent="-228600" lvl="5" marL="27432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6pPr>
            <a:lvl7pPr indent="-228600" lvl="6" marL="32004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7pPr>
            <a:lvl8pPr indent="-228600" lvl="7" marL="36576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8pPr>
            <a:lvl9pPr indent="-228600" lvl="8" marL="41148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9pPr>
          </a:lstStyle>
          <a:p/>
        </p:txBody>
      </p:sp>
      <p:sp>
        <p:nvSpPr>
          <p:cNvPr id="29" name="Shape 29"/>
          <p:cNvSpPr txBox="1"/>
          <p:nvPr>
            <p:ph idx="2" type="body"/>
          </p:nvPr>
        </p:nvSpPr>
        <p:spPr>
          <a:xfrm>
            <a:off x="2193926" y="12180385"/>
            <a:ext cx="19392900" cy="22126342"/>
          </a:xfrm>
          <a:prstGeom prst="rect">
            <a:avLst/>
          </a:prstGeom>
          <a:noFill/>
          <a:ln>
            <a:noFill/>
          </a:ln>
        </p:spPr>
        <p:txBody>
          <a:bodyPr anchorCtr="0" anchor="t" bIns="91425" lIns="91425" spcFirstLastPara="1" rIns="91425" wrap="square" tIns="91425"/>
          <a:lstStyle>
            <a:lvl1pPr indent="-533400" lvl="0" marL="457200" marR="0" rtl="0" algn="l">
              <a:spcBef>
                <a:spcPts val="96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1pPr>
            <a:lvl2pPr indent="-482600" lvl="1" marL="914400" marR="0" rtl="0" algn="l">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2pPr>
            <a:lvl3pPr indent="-457200" lvl="2" marL="1371600" marR="0" rtl="0" algn="l">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431800" lvl="5" marL="2743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6pPr>
            <a:lvl7pPr indent="-431800" lvl="6" marL="32004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7pPr>
            <a:lvl8pPr indent="-431800" lvl="7" marL="3657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8pPr>
            <a:lvl9pPr indent="-431800" lvl="8" marL="4114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9pPr>
          </a:lstStyle>
          <a:p/>
        </p:txBody>
      </p:sp>
      <p:sp>
        <p:nvSpPr>
          <p:cNvPr id="30" name="Shape 30"/>
          <p:cNvSpPr txBox="1"/>
          <p:nvPr>
            <p:ph idx="3" type="body"/>
          </p:nvPr>
        </p:nvSpPr>
        <p:spPr>
          <a:xfrm>
            <a:off x="22294852" y="8596198"/>
            <a:ext cx="19402426" cy="3584188"/>
          </a:xfrm>
          <a:prstGeom prst="rect">
            <a:avLst/>
          </a:prstGeom>
          <a:noFill/>
          <a:ln>
            <a:noFill/>
          </a:ln>
        </p:spPr>
        <p:txBody>
          <a:bodyPr anchorCtr="0" anchor="b" bIns="91425" lIns="91425" spcFirstLastPara="1" rIns="91425" wrap="square" tIns="91425"/>
          <a:lstStyle>
            <a:lvl1pPr indent="-228600" lvl="0" marL="457200" marR="0" rtl="0" algn="l">
              <a:spcBef>
                <a:spcPts val="96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indent="-228600" lvl="1" marL="914400" marR="0" rtl="0" algn="l">
              <a:spcBef>
                <a:spcPts val="80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spcBef>
                <a:spcPts val="72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indent="-228600" lvl="3" marL="18288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4pPr>
            <a:lvl5pPr indent="-228600" lvl="4" marL="22860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5pPr>
            <a:lvl6pPr indent="-228600" lvl="5" marL="27432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6pPr>
            <a:lvl7pPr indent="-228600" lvl="6" marL="32004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7pPr>
            <a:lvl8pPr indent="-228600" lvl="7" marL="36576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8pPr>
            <a:lvl9pPr indent="-228600" lvl="8" marL="411480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9pPr>
          </a:lstStyle>
          <a:p/>
        </p:txBody>
      </p:sp>
      <p:sp>
        <p:nvSpPr>
          <p:cNvPr id="31" name="Shape 31"/>
          <p:cNvSpPr txBox="1"/>
          <p:nvPr>
            <p:ph idx="4" type="body"/>
          </p:nvPr>
        </p:nvSpPr>
        <p:spPr>
          <a:xfrm>
            <a:off x="22294852" y="12180385"/>
            <a:ext cx="19402426" cy="22126342"/>
          </a:xfrm>
          <a:prstGeom prst="rect">
            <a:avLst/>
          </a:prstGeom>
          <a:noFill/>
          <a:ln>
            <a:noFill/>
          </a:ln>
        </p:spPr>
        <p:txBody>
          <a:bodyPr anchorCtr="0" anchor="t" bIns="91425" lIns="91425" spcFirstLastPara="1" rIns="91425" wrap="square" tIns="91425"/>
          <a:lstStyle>
            <a:lvl1pPr indent="-533400" lvl="0" marL="457200" marR="0" rtl="0" algn="l">
              <a:spcBef>
                <a:spcPts val="96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1pPr>
            <a:lvl2pPr indent="-482600" lvl="1" marL="914400" marR="0" rtl="0" algn="l">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2pPr>
            <a:lvl3pPr indent="-457200" lvl="2" marL="1371600" marR="0" rtl="0" algn="l">
              <a:spcBef>
                <a:spcPts val="72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3pPr>
            <a:lvl4pPr indent="-431800" lvl="3" marL="1828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4pPr>
            <a:lvl5pPr indent="-431800" lvl="4" marL="22860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5pPr>
            <a:lvl6pPr indent="-431800" lvl="5" marL="2743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6pPr>
            <a:lvl7pPr indent="-431800" lvl="6" marL="32004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7pPr>
            <a:lvl8pPr indent="-431800" lvl="7" marL="36576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8pPr>
            <a:lvl9pPr indent="-431800" lvl="8" marL="41148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Shape 33"/>
          <p:cNvSpPr txBox="1"/>
          <p:nvPr>
            <p:ph type="title"/>
          </p:nvPr>
        </p:nvSpPr>
        <p:spPr>
          <a:xfrm>
            <a:off x="2193927" y="1538405"/>
            <a:ext cx="39503351" cy="64008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1pPr>
            <a:lvl2pPr lvl="1"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2pPr>
            <a:lvl3pPr lvl="2"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3pPr>
            <a:lvl4pPr lvl="3"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4pPr>
            <a:lvl5pPr lvl="4"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5pPr>
            <a:lvl6pPr lvl="5"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6pPr>
            <a:lvl7pPr lvl="6"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7pPr>
            <a:lvl8pPr lvl="7"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8pPr>
            <a:lvl9pPr lvl="8"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4" name="Shape 34"/>
        <p:cNvGrpSpPr/>
        <p:nvPr/>
      </p:nvGrpSpPr>
      <p:grpSpPr>
        <a:xfrm>
          <a:off x="0" y="0"/>
          <a:ext cx="0" cy="0"/>
          <a:chOff x="0" y="0"/>
          <a:chExt cx="0" cy="0"/>
        </a:xfrm>
      </p:grpSpPr>
      <p:sp>
        <p:nvSpPr>
          <p:cNvPr id="35" name="Shape 35"/>
          <p:cNvSpPr txBox="1"/>
          <p:nvPr>
            <p:ph type="title"/>
          </p:nvPr>
        </p:nvSpPr>
        <p:spPr>
          <a:xfrm>
            <a:off x="2193926" y="1528646"/>
            <a:ext cx="14439900" cy="6508132"/>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1" sz="4000" u="none" cap="none" strike="noStrike">
                <a:solidFill>
                  <a:srgbClr val="760000"/>
                </a:solidFill>
                <a:latin typeface="Arial"/>
                <a:ea typeface="Arial"/>
                <a:cs typeface="Arial"/>
                <a:sym typeface="Arial"/>
              </a:defRPr>
            </a:lvl1pPr>
            <a:lvl2pPr lvl="1"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2pPr>
            <a:lvl3pPr lvl="2"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3pPr>
            <a:lvl4pPr lvl="3"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4pPr>
            <a:lvl5pPr lvl="4"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5pPr>
            <a:lvl6pPr lvl="5"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6pPr>
            <a:lvl7pPr lvl="6"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7pPr>
            <a:lvl8pPr lvl="7"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8pPr>
            <a:lvl9pPr lvl="8"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9pPr>
          </a:lstStyle>
          <a:p/>
        </p:txBody>
      </p:sp>
      <p:sp>
        <p:nvSpPr>
          <p:cNvPr id="36" name="Shape 36"/>
          <p:cNvSpPr txBox="1"/>
          <p:nvPr>
            <p:ph idx="1" type="body"/>
          </p:nvPr>
        </p:nvSpPr>
        <p:spPr>
          <a:xfrm>
            <a:off x="17160877" y="1528648"/>
            <a:ext cx="24536399" cy="32778079"/>
          </a:xfrm>
          <a:prstGeom prst="rect">
            <a:avLst/>
          </a:prstGeom>
          <a:noFill/>
          <a:ln>
            <a:noFill/>
          </a:ln>
        </p:spPr>
        <p:txBody>
          <a:bodyPr anchorCtr="0" anchor="t" bIns="91425" lIns="91425" spcFirstLastPara="1" rIns="91425" wrap="square" tIns="91425"/>
          <a:lstStyle>
            <a:lvl1pPr indent="-635000" lvl="0" marL="457200" marR="0" rtl="0" algn="l">
              <a:spcBef>
                <a:spcPts val="1280"/>
              </a:spcBef>
              <a:spcAft>
                <a:spcPts val="0"/>
              </a:spcAft>
              <a:buClr>
                <a:schemeClr val="dk1"/>
              </a:buClr>
              <a:buSzPts val="6400"/>
              <a:buFont typeface="Arial"/>
              <a:buChar char="•"/>
              <a:defRPr b="0" i="0" sz="6400" u="none" cap="none" strike="noStrike">
                <a:solidFill>
                  <a:schemeClr val="dk1"/>
                </a:solidFill>
                <a:latin typeface="Arial"/>
                <a:ea typeface="Arial"/>
                <a:cs typeface="Arial"/>
                <a:sym typeface="Arial"/>
              </a:defRPr>
            </a:lvl1pPr>
            <a:lvl2pPr indent="-584200" lvl="1" marL="914400" marR="0" rtl="0" algn="l">
              <a:spcBef>
                <a:spcPts val="1120"/>
              </a:spcBef>
              <a:spcAft>
                <a:spcPts val="0"/>
              </a:spcAft>
              <a:buClr>
                <a:schemeClr val="dk1"/>
              </a:buClr>
              <a:buSzPts val="5600"/>
              <a:buFont typeface="Arial"/>
              <a:buChar char="–"/>
              <a:defRPr b="0" i="0" sz="5600" u="none" cap="none" strike="noStrike">
                <a:solidFill>
                  <a:schemeClr val="dk1"/>
                </a:solidFill>
                <a:latin typeface="Arial"/>
                <a:ea typeface="Arial"/>
                <a:cs typeface="Arial"/>
                <a:sym typeface="Arial"/>
              </a:defRPr>
            </a:lvl2pPr>
            <a:lvl3pPr indent="-533400" lvl="2" marL="1371600" marR="0" rtl="0" algn="l">
              <a:spcBef>
                <a:spcPts val="96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3pPr>
            <a:lvl4pPr indent="-482600" lvl="3" marL="1828800" marR="0" rtl="0" algn="l">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4pPr>
            <a:lvl5pPr indent="-482600" lvl="4" marL="2286000" marR="0" rtl="0" algn="l">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5pPr>
            <a:lvl6pPr indent="-482600" lvl="5" marL="2743200" marR="0" rtl="0" algn="l">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6pPr>
            <a:lvl7pPr indent="-482600" lvl="6" marL="3200400" marR="0" rtl="0" algn="l">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7pPr>
            <a:lvl8pPr indent="-482600" lvl="7" marL="3657600" marR="0" rtl="0" algn="l">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8pPr>
            <a:lvl9pPr indent="-482600" lvl="8" marL="4114800" marR="0" rtl="0" algn="l">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9pPr>
          </a:lstStyle>
          <a:p/>
        </p:txBody>
      </p:sp>
      <p:sp>
        <p:nvSpPr>
          <p:cNvPr id="37" name="Shape 37"/>
          <p:cNvSpPr txBox="1"/>
          <p:nvPr>
            <p:ph idx="2" type="body"/>
          </p:nvPr>
        </p:nvSpPr>
        <p:spPr>
          <a:xfrm>
            <a:off x="2193926" y="8036779"/>
            <a:ext cx="14439900" cy="26269950"/>
          </a:xfrm>
          <a:prstGeom prst="rect">
            <a:avLst/>
          </a:prstGeom>
          <a:noFill/>
          <a:ln>
            <a:noFill/>
          </a:ln>
        </p:spPr>
        <p:txBody>
          <a:bodyPr anchorCtr="0" anchor="t" bIns="91425" lIns="91425" spcFirstLastPara="1" rIns="91425" wrap="square" tIns="91425"/>
          <a:lstStyle>
            <a:lvl1pPr indent="-228600" lvl="0" marL="4572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228600" lvl="5" marL="27432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228600" lvl="6" marL="32004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228600" lvl="7" marL="3657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228600" lvl="8" marL="41148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8" name="Shape 38"/>
        <p:cNvGrpSpPr/>
        <p:nvPr/>
      </p:nvGrpSpPr>
      <p:grpSpPr>
        <a:xfrm>
          <a:off x="0" y="0"/>
          <a:ext cx="0" cy="0"/>
          <a:chOff x="0" y="0"/>
          <a:chExt cx="0" cy="0"/>
        </a:xfrm>
      </p:grpSpPr>
      <p:sp>
        <p:nvSpPr>
          <p:cNvPr id="39" name="Shape 39"/>
          <p:cNvSpPr txBox="1"/>
          <p:nvPr>
            <p:ph type="title"/>
          </p:nvPr>
        </p:nvSpPr>
        <p:spPr>
          <a:xfrm>
            <a:off x="8604251" y="26884663"/>
            <a:ext cx="26333450" cy="3171129"/>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1" sz="4000" u="none" cap="none" strike="noStrike">
                <a:solidFill>
                  <a:srgbClr val="760000"/>
                </a:solidFill>
                <a:latin typeface="Arial"/>
                <a:ea typeface="Arial"/>
                <a:cs typeface="Arial"/>
                <a:sym typeface="Arial"/>
              </a:defRPr>
            </a:lvl1pPr>
            <a:lvl2pPr lvl="1"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2pPr>
            <a:lvl3pPr lvl="2"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3pPr>
            <a:lvl4pPr lvl="3"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4pPr>
            <a:lvl5pPr lvl="4"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5pPr>
            <a:lvl6pPr lvl="5"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6pPr>
            <a:lvl7pPr lvl="6"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7pPr>
            <a:lvl8pPr lvl="7"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8pPr>
            <a:lvl9pPr lvl="8" marR="0" rtl="0" algn="ctr">
              <a:spcBef>
                <a:spcPts val="0"/>
              </a:spcBef>
              <a:spcAft>
                <a:spcPts val="0"/>
              </a:spcAft>
              <a:buSzPts val="1400"/>
              <a:buNone/>
              <a:defRPr b="1" i="1" sz="8000" u="none" cap="none" strike="noStrike">
                <a:solidFill>
                  <a:srgbClr val="760000"/>
                </a:solidFill>
                <a:latin typeface="Arial"/>
                <a:ea typeface="Arial"/>
                <a:cs typeface="Arial"/>
                <a:sym typeface="Arial"/>
              </a:defRPr>
            </a:lvl9pPr>
          </a:lstStyle>
          <a:p/>
        </p:txBody>
      </p:sp>
      <p:sp>
        <p:nvSpPr>
          <p:cNvPr id="40" name="Shape 40"/>
          <p:cNvSpPr/>
          <p:nvPr>
            <p:ph idx="2" type="pic"/>
          </p:nvPr>
        </p:nvSpPr>
        <p:spPr>
          <a:xfrm>
            <a:off x="8604251" y="3431325"/>
            <a:ext cx="26333450" cy="23043529"/>
          </a:xfrm>
          <a:prstGeom prst="rect">
            <a:avLst/>
          </a:prstGeom>
          <a:noFill/>
          <a:ln>
            <a:noFill/>
          </a:ln>
        </p:spPr>
        <p:txBody>
          <a:bodyPr anchorCtr="0" anchor="t" bIns="91425" lIns="91425" spcFirstLastPara="1" rIns="91425" wrap="square" tIns="91425"/>
          <a:lstStyle>
            <a:lvl1pPr lvl="0" marR="0" rtl="0" algn="l">
              <a:spcBef>
                <a:spcPts val="1280"/>
              </a:spcBef>
              <a:spcAft>
                <a:spcPts val="0"/>
              </a:spcAft>
              <a:buClr>
                <a:schemeClr val="dk1"/>
              </a:buClr>
              <a:buSzPts val="6400"/>
              <a:buFont typeface="Arial"/>
              <a:buNone/>
              <a:defRPr b="0" i="0" sz="6400" u="none" cap="none" strike="noStrike">
                <a:solidFill>
                  <a:schemeClr val="dk1"/>
                </a:solidFill>
                <a:latin typeface="Arial"/>
                <a:ea typeface="Arial"/>
                <a:cs typeface="Arial"/>
                <a:sym typeface="Arial"/>
              </a:defRPr>
            </a:lvl1pPr>
            <a:lvl2pPr lvl="1" marR="0" rtl="0" algn="l">
              <a:spcBef>
                <a:spcPts val="112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2pPr>
            <a:lvl3pPr lvl="2" marR="0" rtl="0" algn="l">
              <a:spcBef>
                <a:spcPts val="96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rtl="0" algn="l">
              <a:spcBef>
                <a:spcPts val="80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4pPr>
            <a:lvl5pPr lvl="4" marR="0" rtl="0" algn="l">
              <a:spcBef>
                <a:spcPts val="80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5pPr>
            <a:lvl6pPr lvl="5" marR="0" rtl="0" algn="l">
              <a:spcBef>
                <a:spcPts val="80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6pPr>
            <a:lvl7pPr lvl="6" marR="0" rtl="0" algn="l">
              <a:spcBef>
                <a:spcPts val="80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7pPr>
            <a:lvl8pPr lvl="7" marR="0" rtl="0" algn="l">
              <a:spcBef>
                <a:spcPts val="80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8pPr>
            <a:lvl9pPr lvl="8" marR="0" rtl="0" algn="l">
              <a:spcBef>
                <a:spcPts val="80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9pPr>
          </a:lstStyle>
          <a:p/>
        </p:txBody>
      </p:sp>
      <p:sp>
        <p:nvSpPr>
          <p:cNvPr id="41" name="Shape 41"/>
          <p:cNvSpPr txBox="1"/>
          <p:nvPr>
            <p:ph idx="1" type="body"/>
          </p:nvPr>
        </p:nvSpPr>
        <p:spPr>
          <a:xfrm>
            <a:off x="8604251" y="30055791"/>
            <a:ext cx="26333450" cy="4507880"/>
          </a:xfrm>
          <a:prstGeom prst="rect">
            <a:avLst/>
          </a:prstGeom>
          <a:noFill/>
          <a:ln>
            <a:noFill/>
          </a:ln>
        </p:spPr>
        <p:txBody>
          <a:bodyPr anchorCtr="0" anchor="t" bIns="91425" lIns="91425" spcFirstLastPara="1" rIns="91425" wrap="square" tIns="91425"/>
          <a:lstStyle>
            <a:lvl1pPr indent="-228600" lvl="0" marL="4572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228600" lvl="5" marL="27432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228600" lvl="6" marL="32004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228600" lvl="7" marL="36576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228600" lvl="8" marL="41148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jpg"/><Relationship Id="rId2" Type="http://schemas.openxmlformats.org/officeDocument/2006/relationships/image" Target="../media/image1.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4.jpg"/><Relationship Id="rId2" Type="http://schemas.openxmlformats.org/officeDocument/2006/relationships/image" Target="../media/image5.jp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 name="Shape 9"/>
        <p:cNvGrpSpPr/>
        <p:nvPr/>
      </p:nvGrpSpPr>
      <p:grpSpPr>
        <a:xfrm>
          <a:off x="0" y="0"/>
          <a:ext cx="0" cy="0"/>
          <a:chOff x="0" y="0"/>
          <a:chExt cx="0" cy="0"/>
        </a:xfrm>
      </p:grpSpPr>
      <p:cxnSp>
        <p:nvCxnSpPr>
          <p:cNvPr id="10" name="Shape 10"/>
          <p:cNvCxnSpPr/>
          <p:nvPr/>
        </p:nvCxnSpPr>
        <p:spPr>
          <a:xfrm>
            <a:off x="1" y="32895169"/>
            <a:ext cx="43834050" cy="0"/>
          </a:xfrm>
          <a:prstGeom prst="straightConnector1">
            <a:avLst/>
          </a:prstGeom>
          <a:noFill/>
          <a:ln cap="flat" cmpd="sng" w="127000">
            <a:solidFill>
              <a:srgbClr val="B5AF67"/>
            </a:solidFill>
            <a:prstDash val="solid"/>
            <a:round/>
            <a:headEnd len="med" w="med" type="none"/>
            <a:tailEnd len="med" w="med" type="none"/>
          </a:ln>
        </p:spPr>
      </p:cxnSp>
      <p:cxnSp>
        <p:nvCxnSpPr>
          <p:cNvPr id="11" name="Shape 11"/>
          <p:cNvCxnSpPr/>
          <p:nvPr/>
        </p:nvCxnSpPr>
        <p:spPr>
          <a:xfrm>
            <a:off x="0" y="4348512"/>
            <a:ext cx="43891199" cy="0"/>
          </a:xfrm>
          <a:prstGeom prst="straightConnector1">
            <a:avLst/>
          </a:prstGeom>
          <a:noFill/>
          <a:ln cap="flat" cmpd="sng" w="127000">
            <a:solidFill>
              <a:srgbClr val="B5AF67"/>
            </a:solidFill>
            <a:prstDash val="solid"/>
            <a:round/>
            <a:headEnd len="med" w="med" type="none"/>
            <a:tailEnd len="med" w="med" type="none"/>
          </a:ln>
        </p:spPr>
      </p:cxnSp>
      <p:sp>
        <p:nvSpPr>
          <p:cNvPr id="12" name="Shape 12"/>
          <p:cNvSpPr/>
          <p:nvPr/>
        </p:nvSpPr>
        <p:spPr>
          <a:xfrm>
            <a:off x="0" y="0"/>
            <a:ext cx="1219200" cy="26803350"/>
          </a:xfrm>
          <a:prstGeom prst="rect">
            <a:avLst/>
          </a:prstGeom>
          <a:solidFill>
            <a:srgbClr val="76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10400" u="none" cap="none" strike="noStrike">
              <a:solidFill>
                <a:schemeClr val="dk1"/>
              </a:solidFill>
              <a:latin typeface="Arial"/>
              <a:ea typeface="Arial"/>
              <a:cs typeface="Arial"/>
              <a:sym typeface="Arial"/>
            </a:endParaRPr>
          </a:p>
        </p:txBody>
      </p:sp>
      <p:sp>
        <p:nvSpPr>
          <p:cNvPr id="13" name="Shape 13"/>
          <p:cNvSpPr/>
          <p:nvPr/>
        </p:nvSpPr>
        <p:spPr>
          <a:xfrm>
            <a:off x="42976800" y="6244684"/>
            <a:ext cx="914400" cy="26783835"/>
          </a:xfrm>
          <a:prstGeom prst="rect">
            <a:avLst/>
          </a:prstGeom>
          <a:solidFill>
            <a:srgbClr val="76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10400" u="none" cap="none" strike="noStrike">
              <a:solidFill>
                <a:schemeClr val="dk1"/>
              </a:solidFill>
              <a:latin typeface="Arial"/>
              <a:ea typeface="Arial"/>
              <a:cs typeface="Arial"/>
              <a:sym typeface="Arial"/>
            </a:endParaRPr>
          </a:p>
        </p:txBody>
      </p:sp>
      <p:pic>
        <p:nvPicPr>
          <p:cNvPr descr="NGtrimLogo-FINAL_ART.JPG" id="14" name="Shape 14"/>
          <p:cNvPicPr preferRelativeResize="0"/>
          <p:nvPr/>
        </p:nvPicPr>
        <p:blipFill rotWithShape="1">
          <a:blip r:embed="rId1">
            <a:alphaModFix/>
          </a:blip>
          <a:srcRect b="0" l="0" r="0" t="0"/>
          <a:stretch/>
        </p:blipFill>
        <p:spPr>
          <a:xfrm>
            <a:off x="13985877" y="33184638"/>
            <a:ext cx="19078574" cy="5220164"/>
          </a:xfrm>
          <a:prstGeom prst="rect">
            <a:avLst/>
          </a:prstGeom>
          <a:noFill/>
          <a:ln>
            <a:noFill/>
          </a:ln>
        </p:spPr>
      </p:pic>
      <p:pic>
        <p:nvPicPr>
          <p:cNvPr descr="seal_color.jpg" id="15" name="Shape 15"/>
          <p:cNvPicPr preferRelativeResize="0"/>
          <p:nvPr/>
        </p:nvPicPr>
        <p:blipFill rotWithShape="1">
          <a:blip r:embed="rId2">
            <a:alphaModFix/>
          </a:blip>
          <a:srcRect b="0" l="0" r="0" t="0"/>
          <a:stretch/>
        </p:blipFill>
        <p:spPr>
          <a:xfrm>
            <a:off x="10842626" y="34053038"/>
            <a:ext cx="4038600" cy="413710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6" name="Shape 46"/>
        <p:cNvGrpSpPr/>
        <p:nvPr/>
      </p:nvGrpSpPr>
      <p:grpSpPr>
        <a:xfrm>
          <a:off x="0" y="0"/>
          <a:ext cx="0" cy="0"/>
          <a:chOff x="0" y="0"/>
          <a:chExt cx="0" cy="0"/>
        </a:xfrm>
      </p:grpSpPr>
      <p:cxnSp>
        <p:nvCxnSpPr>
          <p:cNvPr id="47" name="Shape 47"/>
          <p:cNvCxnSpPr/>
          <p:nvPr/>
        </p:nvCxnSpPr>
        <p:spPr>
          <a:xfrm>
            <a:off x="1" y="32895169"/>
            <a:ext cx="43834050" cy="0"/>
          </a:xfrm>
          <a:prstGeom prst="straightConnector1">
            <a:avLst/>
          </a:prstGeom>
          <a:noFill/>
          <a:ln cap="flat" cmpd="sng" w="127000">
            <a:solidFill>
              <a:srgbClr val="B5AF67"/>
            </a:solidFill>
            <a:prstDash val="solid"/>
            <a:round/>
            <a:headEnd len="sm" w="sm" type="none"/>
            <a:tailEnd len="sm" w="sm" type="none"/>
          </a:ln>
        </p:spPr>
      </p:cxnSp>
      <p:cxnSp>
        <p:nvCxnSpPr>
          <p:cNvPr id="48" name="Shape 48"/>
          <p:cNvCxnSpPr/>
          <p:nvPr/>
        </p:nvCxnSpPr>
        <p:spPr>
          <a:xfrm>
            <a:off x="0" y="4348512"/>
            <a:ext cx="43891199" cy="0"/>
          </a:xfrm>
          <a:prstGeom prst="straightConnector1">
            <a:avLst/>
          </a:prstGeom>
          <a:noFill/>
          <a:ln cap="flat" cmpd="sng" w="127000">
            <a:solidFill>
              <a:srgbClr val="B5AF67"/>
            </a:solidFill>
            <a:prstDash val="solid"/>
            <a:round/>
            <a:headEnd len="sm" w="sm" type="none"/>
            <a:tailEnd len="sm" w="sm" type="none"/>
          </a:ln>
        </p:spPr>
      </p:cxnSp>
      <p:sp>
        <p:nvSpPr>
          <p:cNvPr id="49" name="Shape 49"/>
          <p:cNvSpPr/>
          <p:nvPr/>
        </p:nvSpPr>
        <p:spPr>
          <a:xfrm>
            <a:off x="0" y="0"/>
            <a:ext cx="1219200" cy="26803350"/>
          </a:xfrm>
          <a:prstGeom prst="rect">
            <a:avLst/>
          </a:prstGeom>
          <a:solidFill>
            <a:srgbClr val="76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400"/>
              <a:buFont typeface="Arial"/>
              <a:buNone/>
            </a:pPr>
            <a:r>
              <a:t/>
            </a:r>
            <a:endParaRPr b="1" i="0" sz="10400" u="none" cap="none" strike="noStrike">
              <a:solidFill>
                <a:schemeClr val="dk1"/>
              </a:solidFill>
              <a:latin typeface="Arial"/>
              <a:ea typeface="Arial"/>
              <a:cs typeface="Arial"/>
              <a:sym typeface="Arial"/>
            </a:endParaRPr>
          </a:p>
        </p:txBody>
      </p:sp>
      <p:sp>
        <p:nvSpPr>
          <p:cNvPr id="50" name="Shape 50"/>
          <p:cNvSpPr/>
          <p:nvPr/>
        </p:nvSpPr>
        <p:spPr>
          <a:xfrm>
            <a:off x="42976800" y="6244684"/>
            <a:ext cx="914400" cy="26783835"/>
          </a:xfrm>
          <a:prstGeom prst="rect">
            <a:avLst/>
          </a:prstGeom>
          <a:solidFill>
            <a:srgbClr val="76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400"/>
              <a:buFont typeface="Arial"/>
              <a:buNone/>
            </a:pPr>
            <a:r>
              <a:t/>
            </a:r>
            <a:endParaRPr b="1" i="0" sz="10400" u="none" cap="none" strike="noStrike">
              <a:solidFill>
                <a:schemeClr val="dk1"/>
              </a:solidFill>
              <a:latin typeface="Arial"/>
              <a:ea typeface="Arial"/>
              <a:cs typeface="Arial"/>
              <a:sym typeface="Arial"/>
            </a:endParaRPr>
          </a:p>
        </p:txBody>
      </p:sp>
      <p:pic>
        <p:nvPicPr>
          <p:cNvPr descr="NGtrimLogo-FINAL_ART.JPG" id="51" name="Shape 51"/>
          <p:cNvPicPr preferRelativeResize="0"/>
          <p:nvPr/>
        </p:nvPicPr>
        <p:blipFill rotWithShape="1">
          <a:blip r:embed="rId1">
            <a:alphaModFix/>
          </a:blip>
          <a:srcRect b="0" l="0" r="0" t="0"/>
          <a:stretch/>
        </p:blipFill>
        <p:spPr>
          <a:xfrm>
            <a:off x="13985877" y="33184638"/>
            <a:ext cx="19078574" cy="5220164"/>
          </a:xfrm>
          <a:prstGeom prst="rect">
            <a:avLst/>
          </a:prstGeom>
          <a:noFill/>
          <a:ln>
            <a:noFill/>
          </a:ln>
        </p:spPr>
      </p:pic>
      <p:pic>
        <p:nvPicPr>
          <p:cNvPr descr="seal_color.jpg" id="52" name="Shape 52"/>
          <p:cNvPicPr preferRelativeResize="0"/>
          <p:nvPr/>
        </p:nvPicPr>
        <p:blipFill rotWithShape="1">
          <a:blip r:embed="rId2">
            <a:alphaModFix/>
          </a:blip>
          <a:srcRect b="0" l="0" r="0" t="0"/>
          <a:stretch/>
        </p:blipFill>
        <p:spPr>
          <a:xfrm>
            <a:off x="10842626" y="34053038"/>
            <a:ext cx="4038600" cy="413710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jpg"/></Relationships>
</file>

<file path=ppt/slides/_rels/slide15.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20.png"/><Relationship Id="rId13" Type="http://schemas.openxmlformats.org/officeDocument/2006/relationships/image" Target="../media/image30.png"/><Relationship Id="rId12" Type="http://schemas.openxmlformats.org/officeDocument/2006/relationships/image" Target="../media/image25.png"/><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26.png"/><Relationship Id="rId15" Type="http://schemas.openxmlformats.org/officeDocument/2006/relationships/image" Target="../media/image24.png"/><Relationship Id="rId14" Type="http://schemas.openxmlformats.org/officeDocument/2006/relationships/image" Target="../media/image29.png"/><Relationship Id="rId17" Type="http://schemas.openxmlformats.org/officeDocument/2006/relationships/image" Target="../media/image11.jpg"/><Relationship Id="rId16" Type="http://schemas.openxmlformats.org/officeDocument/2006/relationships/image" Target="../media/image22.jpg"/><Relationship Id="rId5" Type="http://schemas.openxmlformats.org/officeDocument/2006/relationships/image" Target="../media/image9.png"/><Relationship Id="rId6" Type="http://schemas.openxmlformats.org/officeDocument/2006/relationships/image" Target="../media/image17.png"/><Relationship Id="rId18" Type="http://schemas.openxmlformats.org/officeDocument/2006/relationships/image" Target="../media/image23.jpg"/><Relationship Id="rId7" Type="http://schemas.openxmlformats.org/officeDocument/2006/relationships/image" Target="../media/image28.png"/><Relationship Id="rId8"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Shape 88"/>
          <p:cNvSpPr txBox="1"/>
          <p:nvPr/>
        </p:nvSpPr>
        <p:spPr>
          <a:xfrm>
            <a:off x="1219200" y="4270736"/>
            <a:ext cx="39865299" cy="30131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7000" u="none" cap="none" strike="noStrike">
                <a:solidFill>
                  <a:srgbClr val="760000"/>
                </a:solidFill>
                <a:latin typeface="Arial"/>
                <a:ea typeface="Arial"/>
                <a:cs typeface="Arial"/>
                <a:sym typeface="Arial"/>
              </a:rPr>
              <a:t>	</a:t>
            </a:r>
            <a:r>
              <a:rPr b="1" i="0" lang="en-US" sz="7200" u="sng" cap="none" strike="noStrike">
                <a:solidFill>
                  <a:srgbClr val="760000"/>
                </a:solidFill>
                <a:latin typeface="Arial"/>
                <a:ea typeface="Arial"/>
                <a:cs typeface="Arial"/>
                <a:sym typeface="Arial"/>
              </a:rPr>
              <a:t>INSTRUCTIONS</a:t>
            </a:r>
            <a:endParaRPr b="1" i="0" sz="7000" u="sng" cap="none" strike="noStrike">
              <a:solidFill>
                <a:srgbClr val="760000"/>
              </a:solidFill>
              <a:latin typeface="Arial"/>
              <a:ea typeface="Arial"/>
              <a:cs typeface="Arial"/>
              <a:sym typeface="Arial"/>
            </a:endParaRPr>
          </a:p>
          <a:p>
            <a:pPr indent="-685800" lvl="0" marL="685800" marR="0" rtl="0" algn="l">
              <a:spcBef>
                <a:spcPts val="0"/>
              </a:spcBef>
              <a:spcAft>
                <a:spcPts val="0"/>
              </a:spcAft>
              <a:buClr>
                <a:schemeClr val="dk1"/>
              </a:buClr>
              <a:buSzPts val="4800"/>
              <a:buFont typeface="Arial"/>
              <a:buChar char="•"/>
            </a:pPr>
            <a:r>
              <a:rPr b="1" i="0" lang="en-US" sz="4800" u="none" cap="none" strike="noStrike">
                <a:solidFill>
                  <a:schemeClr val="dk1"/>
                </a:solidFill>
                <a:latin typeface="Arial"/>
                <a:ea typeface="Arial"/>
                <a:cs typeface="Arial"/>
                <a:sym typeface="Arial"/>
              </a:rPr>
              <a:t>DO NOT USE A COLOR BACKGROUND</a:t>
            </a:r>
            <a:endParaRPr/>
          </a:p>
          <a:p>
            <a:pPr indent="-685800" lvl="0" marL="685800" marR="0" rtl="0" algn="l">
              <a:spcBef>
                <a:spcPts val="0"/>
              </a:spcBef>
              <a:spcAft>
                <a:spcPts val="0"/>
              </a:spcAft>
              <a:buClr>
                <a:schemeClr val="dk1"/>
              </a:buClr>
              <a:buSzPts val="4800"/>
              <a:buFont typeface="Arial"/>
              <a:buChar char="•"/>
            </a:pPr>
            <a:r>
              <a:rPr b="1" i="0" lang="en-US" sz="4800" u="none" cap="none" strike="noStrike">
                <a:solidFill>
                  <a:schemeClr val="dk1"/>
                </a:solidFill>
                <a:latin typeface="Arial"/>
                <a:ea typeface="Arial"/>
                <a:cs typeface="Arial"/>
                <a:sym typeface="Arial"/>
              </a:rPr>
              <a:t>KEEP ALL CONTENT WITHIN THE GOLD AND BURGUNDY BARS (other than title etc., and logo as shown here)</a:t>
            </a:r>
            <a:endParaRPr/>
          </a:p>
          <a:p>
            <a:pPr indent="-685800" lvl="0" marL="685800" marR="0" rtl="0" algn="l">
              <a:spcBef>
                <a:spcPts val="0"/>
              </a:spcBef>
              <a:spcAft>
                <a:spcPts val="0"/>
              </a:spcAft>
              <a:buClr>
                <a:schemeClr val="dk1"/>
              </a:buClr>
              <a:buSzPts val="4800"/>
              <a:buFont typeface="Arial"/>
              <a:buChar char="•"/>
            </a:pPr>
            <a:r>
              <a:rPr b="1" i="0" lang="en-US" sz="4800" u="none" cap="none" strike="noStrike">
                <a:solidFill>
                  <a:schemeClr val="dk1"/>
                </a:solidFill>
                <a:latin typeface="Arial"/>
                <a:ea typeface="Arial"/>
                <a:cs typeface="Arial"/>
                <a:sym typeface="Arial"/>
              </a:rPr>
              <a:t>DO NOT CHANGE THE SIZE OF THE POSTER or alter/add to the Northrop Grumman footer</a:t>
            </a:r>
            <a:endParaRPr/>
          </a:p>
          <a:p>
            <a:pPr indent="-685800" lvl="0" marL="685800" marR="0" rtl="0" algn="l">
              <a:spcBef>
                <a:spcPts val="0"/>
              </a:spcBef>
              <a:spcAft>
                <a:spcPts val="0"/>
              </a:spcAft>
              <a:buClr>
                <a:schemeClr val="dk1"/>
              </a:buClr>
              <a:buSzPts val="4800"/>
              <a:buFont typeface="Arial"/>
              <a:buChar char="•"/>
            </a:pPr>
            <a:r>
              <a:rPr b="1" i="0" lang="en-US" sz="4800" u="none" cap="none" strike="noStrike">
                <a:solidFill>
                  <a:schemeClr val="dk1"/>
                </a:solidFill>
                <a:latin typeface="Arial"/>
                <a:ea typeface="Arial"/>
                <a:cs typeface="Arial"/>
                <a:sym typeface="Arial"/>
              </a:rPr>
              <a:t>PLEASE KEEP THE TEXT READABLE.  AVOID USING FANCY FONTS OR FONTS SMALLER THAN 36 pts</a:t>
            </a:r>
            <a:endParaRPr/>
          </a:p>
          <a:p>
            <a:pPr indent="-685800" lvl="0" marL="685800" marR="0" rtl="0" algn="l">
              <a:spcBef>
                <a:spcPts val="0"/>
              </a:spcBef>
              <a:spcAft>
                <a:spcPts val="0"/>
              </a:spcAft>
              <a:buClr>
                <a:schemeClr val="dk1"/>
              </a:buClr>
              <a:buSzPts val="4800"/>
              <a:buFont typeface="Arial"/>
              <a:buChar char="•"/>
            </a:pPr>
            <a:r>
              <a:rPr b="1" i="0" lang="en-US" sz="4800" u="none" cap="none" strike="noStrike">
                <a:solidFill>
                  <a:schemeClr val="dk1"/>
                </a:solidFill>
                <a:latin typeface="Arial"/>
                <a:ea typeface="Arial"/>
                <a:cs typeface="Arial"/>
                <a:sym typeface="Arial"/>
              </a:rPr>
              <a:t>THE SIZE IS ALREADY SET TO EXACTLY THE PRINT SIZE. PLEASE ARRANGE AND SIZE ALL THE IMAGES AND TEXT PROPERLY.</a:t>
            </a:r>
            <a:endParaRPr/>
          </a:p>
          <a:p>
            <a:pPr indent="-685800" lvl="0" marL="685800" marR="0" rtl="0" algn="l">
              <a:spcBef>
                <a:spcPts val="0"/>
              </a:spcBef>
              <a:spcAft>
                <a:spcPts val="0"/>
              </a:spcAft>
              <a:buClr>
                <a:schemeClr val="dk1"/>
              </a:buClr>
              <a:buSzPts val="4800"/>
              <a:buFont typeface="Arial"/>
              <a:buChar char="•"/>
            </a:pPr>
            <a:r>
              <a:rPr b="1" i="0" lang="en-US" sz="4800" u="none" cap="none" strike="noStrike">
                <a:solidFill>
                  <a:schemeClr val="dk1"/>
                </a:solidFill>
                <a:latin typeface="Arial"/>
                <a:ea typeface="Arial"/>
                <a:cs typeface="Arial"/>
                <a:sym typeface="Arial"/>
              </a:rPr>
              <a:t>PLEASE TRY TO ENSURE THAT ALL IMAGES ARE ATLEASE 300 DPI</a:t>
            </a:r>
            <a:endParaRPr/>
          </a:p>
          <a:p>
            <a:pPr indent="-685800" lvl="0" marL="685800" marR="0" rtl="0" algn="l">
              <a:spcBef>
                <a:spcPts val="0"/>
              </a:spcBef>
              <a:spcAft>
                <a:spcPts val="0"/>
              </a:spcAft>
              <a:buClr>
                <a:schemeClr val="dk1"/>
              </a:buClr>
              <a:buSzPts val="4800"/>
              <a:buFont typeface="Arial"/>
              <a:buChar char="•"/>
            </a:pPr>
            <a:r>
              <a:rPr b="1" i="0" lang="en-US" sz="4800" u="none" cap="none" strike="noStrike">
                <a:solidFill>
                  <a:schemeClr val="dk1"/>
                </a:solidFill>
                <a:latin typeface="Arial"/>
                <a:ea typeface="Arial"/>
                <a:cs typeface="Arial"/>
                <a:sym typeface="Arial"/>
              </a:rPr>
              <a:t>THE NAME OF ANY FACULTY SHOULD BE PUT IN AS “Dr. [First Name] [Middle Initial]. [Last Name], Dept. of [Name of Department], [Name of Institution] </a:t>
            </a:r>
            <a:endParaRPr/>
          </a:p>
          <a:p>
            <a:pPr indent="-685800" lvl="0" marL="685800" marR="0" rtl="0" algn="l">
              <a:spcBef>
                <a:spcPts val="0"/>
              </a:spcBef>
              <a:spcAft>
                <a:spcPts val="0"/>
              </a:spcAft>
              <a:buClr>
                <a:schemeClr val="dk1"/>
              </a:buClr>
              <a:buSzPts val="4800"/>
              <a:buFont typeface="Arial"/>
              <a:buChar char="•"/>
            </a:pPr>
            <a:r>
              <a:rPr b="1" i="0" lang="en-US" sz="4800" u="none" cap="none" strike="noStrike">
                <a:solidFill>
                  <a:schemeClr val="dk1"/>
                </a:solidFill>
                <a:latin typeface="Arial"/>
                <a:ea typeface="Arial"/>
                <a:cs typeface="Arial"/>
                <a:sym typeface="Arial"/>
              </a:rPr>
              <a:t>NAMES OF ANY SPONSORS, MENTORS, VOLUNTEERS, HELPERS, ETC. CAN BE PUT IN THE ACKNOWLEDGEMENTS SECTION. PUT IN TEXT ONLY. DO NOT PUT IN ANY ADDITIONAL LOGOS IN THE POSTER OTHER THAN THE ONES ALREADY IN THE TEMPLATE.</a:t>
            </a:r>
            <a:endParaRPr b="1" i="0" sz="4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1" i="1" sz="5600" u="sng"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1" lang="en-US" sz="5600" u="none" cap="none" strike="noStrike">
                <a:solidFill>
                  <a:schemeClr val="dk1"/>
                </a:solidFill>
                <a:latin typeface="Arial"/>
                <a:ea typeface="Arial"/>
                <a:cs typeface="Arial"/>
                <a:sym typeface="Arial"/>
              </a:rPr>
              <a:t>	</a:t>
            </a:r>
            <a:r>
              <a:rPr b="1" i="1" lang="en-US" sz="5600" u="sng" cap="none" strike="noStrike">
                <a:solidFill>
                  <a:schemeClr val="dk1"/>
                </a:solidFill>
                <a:latin typeface="Arial"/>
                <a:ea typeface="Arial"/>
                <a:cs typeface="Arial"/>
                <a:sym typeface="Arial"/>
              </a:rPr>
              <a:t>Your Poster file should be named as follows</a:t>
            </a:r>
            <a:r>
              <a:rPr b="1" i="0" lang="en-US" sz="5600" u="none" cap="none" strike="noStrike">
                <a:solidFill>
                  <a:schemeClr val="dk1"/>
                </a:solidFill>
                <a:latin typeface="Arial"/>
                <a:ea typeface="Arial"/>
                <a:cs typeface="Arial"/>
                <a:sym typeface="Arial"/>
              </a:rPr>
              <a:t>: </a:t>
            </a:r>
            <a:endParaRPr/>
          </a:p>
          <a:p>
            <a:pPr indent="0" lvl="0" marL="0" marR="0" rtl="0" algn="l">
              <a:spcBef>
                <a:spcPts val="0"/>
              </a:spcBef>
              <a:spcAft>
                <a:spcPts val="0"/>
              </a:spcAft>
              <a:buNone/>
            </a:pPr>
            <a:r>
              <a:rPr b="1" i="0" lang="en-US" sz="5600" u="none" cap="none" strike="noStrike">
                <a:solidFill>
                  <a:schemeClr val="dk1"/>
                </a:solidFill>
                <a:latin typeface="Arial"/>
                <a:ea typeface="Arial"/>
                <a:cs typeface="Arial"/>
                <a:sym typeface="Arial"/>
              </a:rPr>
              <a:t>	Showcase2018_POSTER_Capstone Major_YourTeamName     (ex. Showcase2018_POSTER_AE_WINDS)</a:t>
            </a:r>
            <a:endParaRPr/>
          </a:p>
          <a:p>
            <a:pPr indent="0" lvl="0" marL="0" marR="0" rtl="0" algn="l">
              <a:spcBef>
                <a:spcPts val="0"/>
              </a:spcBef>
              <a:spcAft>
                <a:spcPts val="0"/>
              </a:spcAft>
              <a:buNone/>
            </a:pPr>
            <a:r>
              <a:rPr b="1" i="0" lang="en-US" sz="5600" u="none" cap="none" strike="noStrike">
                <a:solidFill>
                  <a:schemeClr val="dk1"/>
                </a:solidFill>
                <a:latin typeface="Arial"/>
                <a:ea typeface="Arial"/>
                <a:cs typeface="Arial"/>
                <a:sym typeface="Arial"/>
              </a:rPr>
              <a:t> </a:t>
            </a:r>
            <a:endParaRPr b="1" i="0" sz="5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5600" u="none" cap="none" strike="noStrike">
                <a:solidFill>
                  <a:schemeClr val="dk1"/>
                </a:solidFill>
                <a:latin typeface="Arial"/>
                <a:ea typeface="Arial"/>
                <a:cs typeface="Arial"/>
                <a:sym typeface="Arial"/>
              </a:rPr>
              <a:t>	</a:t>
            </a:r>
            <a:r>
              <a:rPr b="1" i="0" lang="en-US" sz="4800" u="sng" cap="none" strike="noStrike">
                <a:solidFill>
                  <a:schemeClr val="dk1"/>
                </a:solidFill>
                <a:latin typeface="Arial"/>
                <a:ea typeface="Arial"/>
                <a:cs typeface="Arial"/>
                <a:sym typeface="Arial"/>
              </a:rPr>
              <a:t>For your “Category”, please use</a:t>
            </a:r>
            <a:r>
              <a:rPr b="1" i="0" lang="en-US" sz="4800" u="none" cap="none" strike="noStrike">
                <a:solidFill>
                  <a:schemeClr val="dk1"/>
                </a:solidFill>
                <a:latin typeface="Arial"/>
                <a:ea typeface="Arial"/>
                <a:cs typeface="Arial"/>
                <a:sym typeface="Arial"/>
              </a:rPr>
              <a:t>:</a:t>
            </a:r>
            <a:endParaRPr/>
          </a:p>
          <a:p>
            <a:pPr indent="-863600" lvl="0" marL="863600" marR="0" rtl="0" algn="l">
              <a:spcBef>
                <a:spcPts val="0"/>
              </a:spcBef>
              <a:spcAft>
                <a:spcPts val="0"/>
              </a:spcAft>
              <a:buNone/>
            </a:pPr>
            <a:r>
              <a:rPr b="1" i="0" lang="en-US" sz="4800" u="none" cap="none" strike="noStrike">
                <a:solidFill>
                  <a:schemeClr val="dk1"/>
                </a:solidFill>
                <a:latin typeface="Arial"/>
                <a:ea typeface="Arial"/>
                <a:cs typeface="Arial"/>
                <a:sym typeface="Arial"/>
              </a:rPr>
              <a:t>	Please place the symbols from those shown below for any category that is represented within your project in the top right corner 	of your poster. For example if your project is aerospace engineering and the project includes electrical work, and computer 	programming the symbols for aerospace engineering, electrical and electronics engineering, and computer sciences will be placed as shown above.</a:t>
            </a:r>
            <a:endParaRPr/>
          </a:p>
          <a:p>
            <a:pPr indent="0" lvl="0" marL="0" marR="0" rtl="0" algn="l">
              <a:spcBef>
                <a:spcPts val="0"/>
              </a:spcBef>
              <a:spcAft>
                <a:spcPts val="0"/>
              </a:spcAft>
              <a:buNone/>
            </a:pPr>
            <a:r>
              <a:t/>
            </a:r>
            <a:endParaRPr b="0" i="0" sz="4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5600" u="none" cap="none" strike="noStrike">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b="0" i="1" sz="5600" u="none" cap="none" strike="noStrike">
              <a:solidFill>
                <a:srgbClr val="FF0000"/>
              </a:solidFill>
              <a:latin typeface="Arial"/>
              <a:ea typeface="Arial"/>
              <a:cs typeface="Arial"/>
              <a:sym typeface="Arial"/>
            </a:endParaRPr>
          </a:p>
          <a:p>
            <a:pPr indent="0" lvl="0" marL="0" marR="0" rtl="0" algn="l">
              <a:spcBef>
                <a:spcPts val="0"/>
              </a:spcBef>
              <a:spcAft>
                <a:spcPts val="0"/>
              </a:spcAft>
              <a:buNone/>
            </a:pPr>
            <a:r>
              <a:t/>
            </a:r>
            <a:endParaRPr b="0" i="1" sz="5600" u="none" cap="none" strike="noStrike">
              <a:solidFill>
                <a:srgbClr val="FF0000"/>
              </a:solidFill>
              <a:latin typeface="Arial"/>
              <a:ea typeface="Arial"/>
              <a:cs typeface="Arial"/>
              <a:sym typeface="Arial"/>
            </a:endParaRPr>
          </a:p>
          <a:p>
            <a:pPr indent="0" lvl="0" marL="0" marR="0" rtl="0" algn="l">
              <a:spcBef>
                <a:spcPts val="0"/>
              </a:spcBef>
              <a:spcAft>
                <a:spcPts val="0"/>
              </a:spcAft>
              <a:buNone/>
            </a:pPr>
            <a:r>
              <a:t/>
            </a:r>
            <a:endParaRPr b="0" i="1" sz="5600" u="none" cap="none" strike="noStrike">
              <a:solidFill>
                <a:srgbClr val="FF0000"/>
              </a:solidFill>
              <a:latin typeface="Arial"/>
              <a:ea typeface="Arial"/>
              <a:cs typeface="Arial"/>
              <a:sym typeface="Arial"/>
            </a:endParaRPr>
          </a:p>
          <a:p>
            <a:pPr indent="0" lvl="0" marL="0" marR="0" rtl="0" algn="l">
              <a:spcBef>
                <a:spcPts val="0"/>
              </a:spcBef>
              <a:spcAft>
                <a:spcPts val="0"/>
              </a:spcAft>
              <a:buNone/>
            </a:pPr>
            <a:r>
              <a:t/>
            </a:r>
            <a:endParaRPr b="0" i="1" sz="5600" u="none" cap="none" strike="noStrike">
              <a:solidFill>
                <a:srgbClr val="FF0000"/>
              </a:solidFill>
              <a:latin typeface="Arial"/>
              <a:ea typeface="Arial"/>
              <a:cs typeface="Arial"/>
              <a:sym typeface="Arial"/>
            </a:endParaRPr>
          </a:p>
          <a:p>
            <a:pPr indent="0" lvl="0" marL="0" marR="0" rtl="0" algn="l">
              <a:spcBef>
                <a:spcPts val="0"/>
              </a:spcBef>
              <a:spcAft>
                <a:spcPts val="0"/>
              </a:spcAft>
              <a:buNone/>
            </a:pPr>
            <a:r>
              <a:t/>
            </a:r>
            <a:endParaRPr b="0" i="1" sz="5600" u="none" cap="none" strike="noStrike">
              <a:solidFill>
                <a:srgbClr val="FF0000"/>
              </a:solidFill>
              <a:latin typeface="Arial"/>
              <a:ea typeface="Arial"/>
              <a:cs typeface="Arial"/>
              <a:sym typeface="Arial"/>
            </a:endParaRPr>
          </a:p>
          <a:p>
            <a:pPr indent="0" lvl="0" marL="0" marR="0" rtl="0" algn="l">
              <a:spcBef>
                <a:spcPts val="0"/>
              </a:spcBef>
              <a:spcAft>
                <a:spcPts val="0"/>
              </a:spcAft>
              <a:buNone/>
            </a:pPr>
            <a:r>
              <a:t/>
            </a:r>
            <a:endParaRPr b="0" i="1" sz="5600" u="none" cap="none" strike="noStrike">
              <a:solidFill>
                <a:srgbClr val="FF0000"/>
              </a:solidFill>
              <a:latin typeface="Arial"/>
              <a:ea typeface="Arial"/>
              <a:cs typeface="Arial"/>
              <a:sym typeface="Arial"/>
            </a:endParaRPr>
          </a:p>
          <a:p>
            <a:pPr indent="0" lvl="0" marL="0" marR="0" rtl="0" algn="l">
              <a:spcBef>
                <a:spcPts val="0"/>
              </a:spcBef>
              <a:spcAft>
                <a:spcPts val="0"/>
              </a:spcAft>
              <a:buNone/>
            </a:pPr>
            <a:r>
              <a:t/>
            </a:r>
            <a:endParaRPr b="0" i="1" sz="5600" u="none" cap="none" strike="noStrike">
              <a:solidFill>
                <a:srgbClr val="FF0000"/>
              </a:solidFill>
              <a:latin typeface="Arial"/>
              <a:ea typeface="Arial"/>
              <a:cs typeface="Arial"/>
              <a:sym typeface="Arial"/>
            </a:endParaRPr>
          </a:p>
          <a:p>
            <a:pPr indent="0" lvl="0" marL="0" marR="0" rtl="0" algn="l">
              <a:spcBef>
                <a:spcPts val="0"/>
              </a:spcBef>
              <a:spcAft>
                <a:spcPts val="0"/>
              </a:spcAft>
              <a:buNone/>
            </a:pPr>
            <a:r>
              <a:t/>
            </a:r>
            <a:endParaRPr b="1" i="1" sz="5600" u="none" cap="none" strike="noStrike">
              <a:solidFill>
                <a:srgbClr val="FF0000"/>
              </a:solidFill>
              <a:latin typeface="Arial"/>
              <a:ea typeface="Arial"/>
              <a:cs typeface="Arial"/>
              <a:sym typeface="Arial"/>
            </a:endParaRPr>
          </a:p>
          <a:p>
            <a:pPr indent="0" lvl="0" marL="0" marR="0" rtl="0" algn="l">
              <a:spcBef>
                <a:spcPts val="0"/>
              </a:spcBef>
              <a:spcAft>
                <a:spcPts val="0"/>
              </a:spcAft>
              <a:buNone/>
            </a:pPr>
            <a:r>
              <a:t/>
            </a:r>
            <a:endParaRPr b="1" i="1" sz="5600" u="none" cap="none" strike="noStrike">
              <a:solidFill>
                <a:srgbClr val="FF0000"/>
              </a:solidFill>
              <a:latin typeface="Arial"/>
              <a:ea typeface="Arial"/>
              <a:cs typeface="Arial"/>
              <a:sym typeface="Arial"/>
            </a:endParaRPr>
          </a:p>
          <a:p>
            <a:pPr indent="0" lvl="0" marL="0" marR="0" rtl="0" algn="ctr">
              <a:spcBef>
                <a:spcPts val="0"/>
              </a:spcBef>
              <a:spcAft>
                <a:spcPts val="0"/>
              </a:spcAft>
              <a:buNone/>
            </a:pPr>
            <a:r>
              <a:t/>
            </a:r>
            <a:endParaRPr b="1" i="1" sz="7200" u="none" cap="none" strike="noStrike">
              <a:solidFill>
                <a:srgbClr val="FF0000"/>
              </a:solidFill>
              <a:latin typeface="Arial"/>
              <a:ea typeface="Arial"/>
              <a:cs typeface="Arial"/>
              <a:sym typeface="Arial"/>
            </a:endParaRPr>
          </a:p>
          <a:p>
            <a:pPr indent="0" lvl="0" marL="0" marR="0" rtl="0" algn="ctr">
              <a:spcBef>
                <a:spcPts val="0"/>
              </a:spcBef>
              <a:spcAft>
                <a:spcPts val="0"/>
              </a:spcAft>
              <a:buNone/>
            </a:pPr>
            <a:r>
              <a:rPr b="1" i="1" lang="en-US" sz="7200" u="none" cap="none" strike="noStrike">
                <a:solidFill>
                  <a:srgbClr val="FF0000"/>
                </a:solidFill>
                <a:latin typeface="Arial"/>
                <a:ea typeface="Arial"/>
                <a:cs typeface="Arial"/>
                <a:sym typeface="Arial"/>
              </a:rPr>
              <a:t>Please follow all instructions above</a:t>
            </a:r>
            <a:endParaRPr/>
          </a:p>
          <a:p>
            <a:pPr indent="0" lvl="0" marL="0" marR="0" rtl="0" algn="ctr">
              <a:spcBef>
                <a:spcPts val="0"/>
              </a:spcBef>
              <a:spcAft>
                <a:spcPts val="0"/>
              </a:spcAft>
              <a:buNone/>
            </a:pPr>
            <a:r>
              <a:rPr b="1" i="0" lang="en-US" sz="10400" u="none" cap="none" strike="noStrike">
                <a:solidFill>
                  <a:schemeClr val="dk1"/>
                </a:solidFill>
                <a:latin typeface="Arial"/>
                <a:ea typeface="Arial"/>
                <a:cs typeface="Arial"/>
                <a:sym typeface="Arial"/>
              </a:rPr>
              <a:t>	</a:t>
            </a:r>
            <a:r>
              <a:rPr b="1" i="0" lang="en-US" sz="7200" u="none" cap="none" strike="noStrike">
                <a:solidFill>
                  <a:schemeClr val="dk1"/>
                </a:solidFill>
                <a:latin typeface="Arial"/>
                <a:ea typeface="Arial"/>
                <a:cs typeface="Arial"/>
                <a:sym typeface="Arial"/>
              </a:rPr>
              <a:t>**delete this text box, arrow and the example symbols**</a:t>
            </a:r>
            <a:endParaRPr/>
          </a:p>
        </p:txBody>
      </p:sp>
      <p:sp>
        <p:nvSpPr>
          <p:cNvPr id="89" name="Shape 89"/>
          <p:cNvSpPr txBox="1"/>
          <p:nvPr/>
        </p:nvSpPr>
        <p:spPr>
          <a:xfrm>
            <a:off x="8086727" y="7273927"/>
            <a:ext cx="184731" cy="169277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0400" u="none" cap="none" strike="noStrike">
              <a:solidFill>
                <a:schemeClr val="dk1"/>
              </a:solidFill>
              <a:latin typeface="Arial"/>
              <a:ea typeface="Arial"/>
              <a:cs typeface="Arial"/>
              <a:sym typeface="Arial"/>
            </a:endParaRPr>
          </a:p>
        </p:txBody>
      </p:sp>
      <p:pic>
        <p:nvPicPr>
          <p:cNvPr id="90" name="Shape 90"/>
          <p:cNvPicPr preferRelativeResize="0"/>
          <p:nvPr/>
        </p:nvPicPr>
        <p:blipFill rotWithShape="1">
          <a:blip r:embed="rId3">
            <a:alphaModFix/>
          </a:blip>
          <a:srcRect b="0" l="0" r="0" t="0"/>
          <a:stretch/>
        </p:blipFill>
        <p:spPr>
          <a:xfrm>
            <a:off x="40170100" y="758483"/>
            <a:ext cx="1828800" cy="20179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2193927" y="1538405"/>
            <a:ext cx="39503400" cy="6400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Intermediate Results Cont’d</a:t>
            </a:r>
            <a:endParaRPr/>
          </a:p>
        </p:txBody>
      </p:sp>
      <p:sp>
        <p:nvSpPr>
          <p:cNvPr id="157" name="Shape 157"/>
          <p:cNvSpPr txBox="1"/>
          <p:nvPr>
            <p:ph idx="1" type="body"/>
          </p:nvPr>
        </p:nvSpPr>
        <p:spPr>
          <a:xfrm>
            <a:off x="2193927" y="8960472"/>
            <a:ext cx="39503400" cy="25346400"/>
          </a:xfrm>
          <a:prstGeom prst="rect">
            <a:avLst/>
          </a:prstGeom>
        </p:spPr>
        <p:txBody>
          <a:bodyPr anchorCtr="0" anchor="t" bIns="91425" lIns="91425" spcFirstLastPara="1" rIns="91425" wrap="square" tIns="91425">
            <a:noAutofit/>
          </a:bodyPr>
          <a:lstStyle/>
          <a:p>
            <a:pPr indent="0" lvl="0" marL="0">
              <a:spcBef>
                <a:spcPts val="1040"/>
              </a:spcBef>
              <a:spcAft>
                <a:spcPts val="0"/>
              </a:spcAft>
              <a:buNone/>
            </a:pPr>
            <a:r>
              <a:t/>
            </a:r>
            <a:endParaRPr/>
          </a:p>
        </p:txBody>
      </p:sp>
      <p:pic>
        <p:nvPicPr>
          <p:cNvPr id="158" name="Shape 158"/>
          <p:cNvPicPr preferRelativeResize="0"/>
          <p:nvPr/>
        </p:nvPicPr>
        <p:blipFill>
          <a:blip r:embed="rId3">
            <a:alphaModFix/>
          </a:blip>
          <a:stretch>
            <a:fillRect/>
          </a:stretch>
        </p:blipFill>
        <p:spPr>
          <a:xfrm>
            <a:off x="8377640" y="9026428"/>
            <a:ext cx="27135926" cy="20351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2193927" y="1538405"/>
            <a:ext cx="39503400" cy="6400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Intermediate Cont’d</a:t>
            </a:r>
            <a:endParaRPr/>
          </a:p>
        </p:txBody>
      </p:sp>
      <p:sp>
        <p:nvSpPr>
          <p:cNvPr id="165" name="Shape 165"/>
          <p:cNvSpPr txBox="1"/>
          <p:nvPr>
            <p:ph idx="1" type="body"/>
          </p:nvPr>
        </p:nvSpPr>
        <p:spPr>
          <a:xfrm>
            <a:off x="2193927" y="8960472"/>
            <a:ext cx="39503400" cy="25346400"/>
          </a:xfrm>
          <a:prstGeom prst="rect">
            <a:avLst/>
          </a:prstGeom>
        </p:spPr>
        <p:txBody>
          <a:bodyPr anchorCtr="0" anchor="t" bIns="91425" lIns="91425" spcFirstLastPara="1" rIns="91425" wrap="square" tIns="91425">
            <a:noAutofit/>
          </a:bodyPr>
          <a:lstStyle/>
          <a:p>
            <a:pPr indent="0" lvl="0" marL="0">
              <a:spcBef>
                <a:spcPts val="1040"/>
              </a:spcBef>
              <a:spcAft>
                <a:spcPts val="0"/>
              </a:spcAft>
              <a:buNone/>
            </a:pPr>
            <a:r>
              <a:t/>
            </a:r>
            <a:endParaRPr/>
          </a:p>
        </p:txBody>
      </p:sp>
      <p:pic>
        <p:nvPicPr>
          <p:cNvPr id="166" name="Shape 166"/>
          <p:cNvPicPr preferRelativeResize="0"/>
          <p:nvPr/>
        </p:nvPicPr>
        <p:blipFill>
          <a:blip r:embed="rId3">
            <a:alphaModFix/>
          </a:blip>
          <a:stretch>
            <a:fillRect/>
          </a:stretch>
        </p:blipFill>
        <p:spPr>
          <a:xfrm>
            <a:off x="9079975" y="9553187"/>
            <a:ext cx="25731250" cy="19298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2193927" y="1538405"/>
            <a:ext cx="39503400" cy="6400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Grid Space, t = 0s</a:t>
            </a:r>
            <a:endParaRPr/>
          </a:p>
        </p:txBody>
      </p:sp>
      <p:sp>
        <p:nvSpPr>
          <p:cNvPr id="173" name="Shape 173"/>
          <p:cNvSpPr txBox="1"/>
          <p:nvPr>
            <p:ph idx="1" type="body"/>
          </p:nvPr>
        </p:nvSpPr>
        <p:spPr>
          <a:xfrm>
            <a:off x="2193927" y="8960472"/>
            <a:ext cx="39503400" cy="25346400"/>
          </a:xfrm>
          <a:prstGeom prst="rect">
            <a:avLst/>
          </a:prstGeom>
        </p:spPr>
        <p:txBody>
          <a:bodyPr anchorCtr="0" anchor="t" bIns="91425" lIns="91425" spcFirstLastPara="1" rIns="91425" wrap="square" tIns="91425">
            <a:noAutofit/>
          </a:bodyPr>
          <a:lstStyle/>
          <a:p>
            <a:pPr indent="0" lvl="0" marL="0">
              <a:spcBef>
                <a:spcPts val="1040"/>
              </a:spcBef>
              <a:spcAft>
                <a:spcPts val="0"/>
              </a:spcAft>
              <a:buNone/>
            </a:pPr>
            <a:r>
              <a:t/>
            </a:r>
            <a:endParaRPr/>
          </a:p>
        </p:txBody>
      </p:sp>
      <p:pic>
        <p:nvPicPr>
          <p:cNvPr id="174" name="Shape 174"/>
          <p:cNvPicPr preferRelativeResize="0"/>
          <p:nvPr/>
        </p:nvPicPr>
        <p:blipFill>
          <a:blip r:embed="rId3">
            <a:alphaModFix/>
          </a:blip>
          <a:stretch>
            <a:fillRect/>
          </a:stretch>
        </p:blipFill>
        <p:spPr>
          <a:xfrm>
            <a:off x="8319077" y="8982497"/>
            <a:ext cx="27253100" cy="20439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2193927" y="1538405"/>
            <a:ext cx="39503400" cy="6400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Grid Space t = 25s</a:t>
            </a:r>
            <a:endParaRPr/>
          </a:p>
        </p:txBody>
      </p:sp>
      <p:sp>
        <p:nvSpPr>
          <p:cNvPr id="181" name="Shape 181"/>
          <p:cNvSpPr txBox="1"/>
          <p:nvPr>
            <p:ph idx="1" type="body"/>
          </p:nvPr>
        </p:nvSpPr>
        <p:spPr>
          <a:xfrm>
            <a:off x="2193927" y="8960472"/>
            <a:ext cx="39503400" cy="25346400"/>
          </a:xfrm>
          <a:prstGeom prst="rect">
            <a:avLst/>
          </a:prstGeom>
        </p:spPr>
        <p:txBody>
          <a:bodyPr anchorCtr="0" anchor="t" bIns="91425" lIns="91425" spcFirstLastPara="1" rIns="91425" wrap="square" tIns="91425">
            <a:noAutofit/>
          </a:bodyPr>
          <a:lstStyle/>
          <a:p>
            <a:pPr indent="0" lvl="0" marL="0">
              <a:spcBef>
                <a:spcPts val="1040"/>
              </a:spcBef>
              <a:spcAft>
                <a:spcPts val="0"/>
              </a:spcAft>
              <a:buNone/>
            </a:pPr>
            <a:r>
              <a:t/>
            </a:r>
            <a:endParaRPr/>
          </a:p>
        </p:txBody>
      </p:sp>
      <p:pic>
        <p:nvPicPr>
          <p:cNvPr id="182" name="Shape 182"/>
          <p:cNvPicPr preferRelativeResize="0"/>
          <p:nvPr/>
        </p:nvPicPr>
        <p:blipFill>
          <a:blip r:embed="rId3">
            <a:alphaModFix/>
          </a:blip>
          <a:stretch>
            <a:fillRect/>
          </a:stretch>
        </p:blipFill>
        <p:spPr>
          <a:xfrm>
            <a:off x="10102663" y="10320188"/>
            <a:ext cx="23685875" cy="17764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2193927" y="1538405"/>
            <a:ext cx="39503400" cy="6400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Grid Space, t = 50s</a:t>
            </a:r>
            <a:endParaRPr/>
          </a:p>
        </p:txBody>
      </p:sp>
      <p:sp>
        <p:nvSpPr>
          <p:cNvPr id="189" name="Shape 189"/>
          <p:cNvSpPr txBox="1"/>
          <p:nvPr>
            <p:ph idx="1" type="body"/>
          </p:nvPr>
        </p:nvSpPr>
        <p:spPr>
          <a:xfrm>
            <a:off x="2193927" y="8960472"/>
            <a:ext cx="39503400" cy="25346400"/>
          </a:xfrm>
          <a:prstGeom prst="rect">
            <a:avLst/>
          </a:prstGeom>
        </p:spPr>
        <p:txBody>
          <a:bodyPr anchorCtr="0" anchor="t" bIns="91425" lIns="91425" spcFirstLastPara="1" rIns="91425" wrap="square" tIns="91425">
            <a:noAutofit/>
          </a:bodyPr>
          <a:lstStyle/>
          <a:p>
            <a:pPr indent="0" lvl="0" marL="0">
              <a:spcBef>
                <a:spcPts val="1040"/>
              </a:spcBef>
              <a:spcAft>
                <a:spcPts val="0"/>
              </a:spcAft>
              <a:buNone/>
            </a:pPr>
            <a:r>
              <a:t/>
            </a:r>
            <a:endParaRPr/>
          </a:p>
        </p:txBody>
      </p:sp>
      <p:pic>
        <p:nvPicPr>
          <p:cNvPr id="190" name="Shape 190"/>
          <p:cNvPicPr preferRelativeResize="0"/>
          <p:nvPr/>
        </p:nvPicPr>
        <p:blipFill>
          <a:blip r:embed="rId3">
            <a:alphaModFix/>
          </a:blip>
          <a:stretch>
            <a:fillRect/>
          </a:stretch>
        </p:blipFill>
        <p:spPr>
          <a:xfrm>
            <a:off x="9452114" y="9832287"/>
            <a:ext cx="24986976" cy="187402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p:nvPr/>
        </p:nvSpPr>
        <p:spPr>
          <a:xfrm>
            <a:off x="1299991" y="17418102"/>
            <a:ext cx="11243363" cy="1497485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97" name="Shape 197"/>
          <p:cNvSpPr/>
          <p:nvPr/>
        </p:nvSpPr>
        <p:spPr>
          <a:xfrm>
            <a:off x="31086500" y="11062893"/>
            <a:ext cx="11612880" cy="21578490"/>
          </a:xfrm>
          <a:prstGeom prst="rect">
            <a:avLst/>
          </a:prstGeom>
          <a:solidFill>
            <a:schemeClr val="accent1"/>
          </a:solidFill>
          <a:ln cap="rnd"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rgbClr val="FFFFFF"/>
                </a:solidFill>
                <a:latin typeface="Times New Roman"/>
                <a:ea typeface="Times New Roman"/>
                <a:cs typeface="Times New Roman"/>
                <a:sym typeface="Times New Roman"/>
              </a:rPr>
              <a:t> n                                                                     </a:t>
            </a:r>
            <a:endParaRPr b="0" i="0" sz="1800" u="none" cap="none" strike="noStrike">
              <a:solidFill>
                <a:srgbClr val="FFFFFF"/>
              </a:solidFill>
              <a:latin typeface="Times New Roman"/>
              <a:ea typeface="Times New Roman"/>
              <a:cs typeface="Times New Roman"/>
              <a:sym typeface="Times New Roman"/>
            </a:endParaRPr>
          </a:p>
        </p:txBody>
      </p:sp>
      <p:sp>
        <p:nvSpPr>
          <p:cNvPr id="198" name="Shape 198"/>
          <p:cNvSpPr/>
          <p:nvPr/>
        </p:nvSpPr>
        <p:spPr>
          <a:xfrm>
            <a:off x="31086500" y="4695492"/>
            <a:ext cx="11612880" cy="6367402"/>
          </a:xfrm>
          <a:prstGeom prst="rect">
            <a:avLst/>
          </a:prstGeom>
          <a:solidFill>
            <a:schemeClr val="accent1"/>
          </a:solidFill>
          <a:ln cap="rnd"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199" name="Shape 199"/>
          <p:cNvSpPr/>
          <p:nvPr/>
        </p:nvSpPr>
        <p:spPr>
          <a:xfrm>
            <a:off x="12561245" y="19897166"/>
            <a:ext cx="18448842" cy="128972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200" name="Shape 200"/>
          <p:cNvSpPr txBox="1"/>
          <p:nvPr/>
        </p:nvSpPr>
        <p:spPr>
          <a:xfrm>
            <a:off x="7357060" y="18501291"/>
            <a:ext cx="4572779" cy="17730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rgbClr val="000000"/>
                </a:solidFill>
                <a:latin typeface="Times New Roman"/>
                <a:ea typeface="Times New Roman"/>
                <a:cs typeface="Times New Roman"/>
                <a:sym typeface="Times New Roman"/>
              </a:rPr>
              <a:t>Literature Review</a:t>
            </a:r>
            <a:endParaRPr b="1" i="0" sz="7200" u="none" cap="none" strike="noStrike">
              <a:solidFill>
                <a:srgbClr val="000000"/>
              </a:solidFill>
              <a:latin typeface="Times New Roman"/>
              <a:ea typeface="Times New Roman"/>
              <a:cs typeface="Times New Roman"/>
              <a:sym typeface="Times New Roman"/>
            </a:endParaRPr>
          </a:p>
        </p:txBody>
      </p:sp>
      <p:sp>
        <p:nvSpPr>
          <p:cNvPr id="201" name="Shape 201"/>
          <p:cNvSpPr txBox="1"/>
          <p:nvPr/>
        </p:nvSpPr>
        <p:spPr>
          <a:xfrm>
            <a:off x="31449550" y="11013448"/>
            <a:ext cx="10631100" cy="116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00"/>
              <a:buFont typeface="Arial"/>
              <a:buNone/>
            </a:pPr>
            <a:r>
              <a:rPr b="0" i="0" lang="en-US" sz="7200" u="none" cap="none" strike="noStrike">
                <a:solidFill>
                  <a:srgbClr val="000000"/>
                </a:solidFill>
                <a:latin typeface="Times New Roman"/>
                <a:ea typeface="Times New Roman"/>
                <a:cs typeface="Times New Roman"/>
                <a:sym typeface="Times New Roman"/>
              </a:rPr>
              <a:t>Task Plan</a:t>
            </a:r>
            <a:endParaRPr b="0" i="0" sz="7200" u="none" cap="none" strike="noStrike">
              <a:solidFill>
                <a:srgbClr val="000000"/>
              </a:solidFill>
              <a:latin typeface="Times New Roman"/>
              <a:ea typeface="Times New Roman"/>
              <a:cs typeface="Times New Roman"/>
              <a:sym typeface="Times New Roman"/>
            </a:endParaRPr>
          </a:p>
        </p:txBody>
      </p:sp>
      <p:pic>
        <p:nvPicPr>
          <p:cNvPr descr="robinsonStokes2.PNG" id="202" name="Shape 202"/>
          <p:cNvPicPr preferRelativeResize="0"/>
          <p:nvPr/>
        </p:nvPicPr>
        <p:blipFill rotWithShape="1">
          <a:blip r:embed="rId3">
            <a:alphaModFix/>
          </a:blip>
          <a:srcRect b="4151" l="4964" r="4273" t="10406"/>
          <a:stretch/>
        </p:blipFill>
        <p:spPr>
          <a:xfrm>
            <a:off x="1493028" y="19000389"/>
            <a:ext cx="5759634" cy="4572000"/>
          </a:xfrm>
          <a:prstGeom prst="rect">
            <a:avLst/>
          </a:prstGeom>
          <a:noFill/>
          <a:ln>
            <a:noFill/>
          </a:ln>
        </p:spPr>
      </p:pic>
      <p:sp>
        <p:nvSpPr>
          <p:cNvPr id="203" name="Shape 203"/>
          <p:cNvSpPr txBox="1"/>
          <p:nvPr/>
        </p:nvSpPr>
        <p:spPr>
          <a:xfrm>
            <a:off x="1709422" y="643691"/>
            <a:ext cx="41757600" cy="3322200"/>
          </a:xfrm>
          <a:prstGeom prst="rect">
            <a:avLst/>
          </a:prstGeom>
          <a:noFill/>
          <a:ln>
            <a:noFill/>
          </a:ln>
        </p:spPr>
        <p:txBody>
          <a:bodyPr anchorCtr="0" anchor="t" bIns="44825" lIns="89675" spcFirstLastPara="1" rIns="89675" wrap="square" tIns="44825">
            <a:noAutofit/>
          </a:bodyPr>
          <a:lstStyle/>
          <a:p>
            <a:pPr indent="0" lvl="0" marL="0" marR="0" rtl="0" algn="ctr">
              <a:lnSpc>
                <a:spcPct val="100000"/>
              </a:lnSpc>
              <a:spcBef>
                <a:spcPts val="0"/>
              </a:spcBef>
              <a:spcAft>
                <a:spcPts val="0"/>
              </a:spcAft>
              <a:buClr>
                <a:srgbClr val="000000"/>
              </a:buClr>
              <a:buSzPts val="8000"/>
              <a:buFont typeface="Arial"/>
              <a:buNone/>
            </a:pPr>
            <a:r>
              <a:rPr b="1" i="0" lang="en-US" sz="8000" u="none" cap="none" strike="noStrike">
                <a:solidFill>
                  <a:schemeClr val="dk1"/>
                </a:solidFill>
                <a:latin typeface="Times New Roman"/>
                <a:ea typeface="Times New Roman"/>
                <a:cs typeface="Times New Roman"/>
                <a:sym typeface="Times New Roman"/>
              </a:rPr>
              <a:t>Simulation of Nanoparticle Aggregation</a:t>
            </a:r>
            <a:endParaRPr b="1" i="0" sz="8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7000"/>
              <a:buFont typeface="Arial"/>
              <a:buNone/>
            </a:pPr>
            <a:r>
              <a:rPr b="1" i="0" lang="en-US" sz="7000" u="none" cap="none" strike="noStrike">
                <a:solidFill>
                  <a:schemeClr val="dk1"/>
                </a:solidFill>
                <a:latin typeface="Times New Roman"/>
                <a:ea typeface="Times New Roman"/>
                <a:cs typeface="Times New Roman"/>
                <a:sym typeface="Times New Roman"/>
              </a:rPr>
              <a:t>Ayo Adebisi, Colin Breslin, Alan S. S. Daou</a:t>
            </a:r>
            <a:endParaRPr b="1" i="0" sz="7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dk1"/>
                </a:solidFill>
                <a:latin typeface="Times New Roman"/>
                <a:ea typeface="Times New Roman"/>
                <a:cs typeface="Times New Roman"/>
                <a:sym typeface="Times New Roman"/>
              </a:rPr>
              <a:t>Faculty Advisor: Dr. James Brenner	 Dept. of Chemical Engineering, Florida Institute of Technology</a:t>
            </a:r>
            <a:endParaRPr b="1" i="0" sz="6000" u="none" cap="none" strike="noStrike">
              <a:solidFill>
                <a:schemeClr val="dk1"/>
              </a:solidFill>
              <a:latin typeface="Times New Roman"/>
              <a:ea typeface="Times New Roman"/>
              <a:cs typeface="Times New Roman"/>
              <a:sym typeface="Times New Roman"/>
            </a:endParaRPr>
          </a:p>
        </p:txBody>
      </p:sp>
      <p:grpSp>
        <p:nvGrpSpPr>
          <p:cNvPr id="204" name="Shape 204"/>
          <p:cNvGrpSpPr/>
          <p:nvPr/>
        </p:nvGrpSpPr>
        <p:grpSpPr>
          <a:xfrm>
            <a:off x="12601716" y="4703181"/>
            <a:ext cx="18271996" cy="13891183"/>
            <a:chOff x="-114613" y="-131021"/>
            <a:chExt cx="18271996" cy="13891183"/>
          </a:xfrm>
        </p:grpSpPr>
        <p:sp>
          <p:nvSpPr>
            <p:cNvPr id="205" name="Shape 205"/>
            <p:cNvSpPr/>
            <p:nvPr/>
          </p:nvSpPr>
          <p:spPr>
            <a:xfrm>
              <a:off x="4376410" y="35233"/>
              <a:ext cx="12341053" cy="5170162"/>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24"/>
                <a:buFont typeface="Arial"/>
                <a:buNone/>
              </a:pPr>
              <a:r>
                <a:t/>
              </a:r>
              <a:endParaRPr b="0" i="0" sz="3024" u="none" cap="none" strike="noStrike">
                <a:solidFill>
                  <a:srgbClr val="FFFFFF"/>
                </a:solidFill>
                <a:latin typeface="Calibri"/>
                <a:ea typeface="Calibri"/>
                <a:cs typeface="Calibri"/>
                <a:sym typeface="Calibri"/>
              </a:endParaRPr>
            </a:p>
          </p:txBody>
        </p:sp>
        <p:cxnSp>
          <p:nvCxnSpPr>
            <p:cNvPr id="206" name="Shape 206"/>
            <p:cNvCxnSpPr/>
            <p:nvPr/>
          </p:nvCxnSpPr>
          <p:spPr>
            <a:xfrm rot="10800000">
              <a:off x="5880253" y="5184648"/>
              <a:ext cx="0" cy="1558605"/>
            </a:xfrm>
            <a:prstGeom prst="straightConnector1">
              <a:avLst/>
            </a:prstGeom>
            <a:noFill/>
            <a:ln cap="flat" cmpd="sng" w="63500">
              <a:solidFill>
                <a:srgbClr val="5B9BD5"/>
              </a:solidFill>
              <a:prstDash val="solid"/>
              <a:miter lim="800000"/>
              <a:headEnd len="sm" w="sm" type="none"/>
              <a:tailEnd len="lg" w="lg" type="triangle"/>
            </a:ln>
          </p:spPr>
        </p:cxnSp>
        <p:cxnSp>
          <p:nvCxnSpPr>
            <p:cNvPr id="207" name="Shape 207"/>
            <p:cNvCxnSpPr/>
            <p:nvPr/>
          </p:nvCxnSpPr>
          <p:spPr>
            <a:xfrm rot="10800000">
              <a:off x="6612489" y="8242978"/>
              <a:ext cx="0" cy="1558605"/>
            </a:xfrm>
            <a:prstGeom prst="straightConnector1">
              <a:avLst/>
            </a:prstGeom>
            <a:noFill/>
            <a:ln cap="flat" cmpd="sng" w="63500">
              <a:solidFill>
                <a:srgbClr val="5B9BD5"/>
              </a:solidFill>
              <a:prstDash val="solid"/>
              <a:miter lim="800000"/>
              <a:headEnd len="sm" w="sm" type="none"/>
              <a:tailEnd len="lg" w="lg" type="triangle"/>
            </a:ln>
          </p:spPr>
        </p:cxnSp>
        <p:cxnSp>
          <p:nvCxnSpPr>
            <p:cNvPr id="208" name="Shape 208"/>
            <p:cNvCxnSpPr/>
            <p:nvPr/>
          </p:nvCxnSpPr>
          <p:spPr>
            <a:xfrm rot="10800000">
              <a:off x="6750319" y="10548503"/>
              <a:ext cx="0" cy="1558605"/>
            </a:xfrm>
            <a:prstGeom prst="straightConnector1">
              <a:avLst/>
            </a:prstGeom>
            <a:noFill/>
            <a:ln cap="flat" cmpd="sng" w="63500">
              <a:solidFill>
                <a:srgbClr val="5B9BD5"/>
              </a:solidFill>
              <a:prstDash val="solid"/>
              <a:miter lim="800000"/>
              <a:headEnd len="sm" w="sm" type="none"/>
              <a:tailEnd len="lg" w="lg" type="triangle"/>
            </a:ln>
          </p:spPr>
        </p:cxnSp>
        <p:grpSp>
          <p:nvGrpSpPr>
            <p:cNvPr id="209" name="Shape 209"/>
            <p:cNvGrpSpPr/>
            <p:nvPr/>
          </p:nvGrpSpPr>
          <p:grpSpPr>
            <a:xfrm>
              <a:off x="497152" y="1689964"/>
              <a:ext cx="2308302" cy="1572321"/>
              <a:chOff x="5211336" y="399142"/>
              <a:chExt cx="1538868" cy="1048214"/>
            </a:xfrm>
          </p:grpSpPr>
          <p:sp>
            <p:nvSpPr>
              <p:cNvPr id="210" name="Shape 210"/>
              <p:cNvSpPr/>
              <p:nvPr/>
            </p:nvSpPr>
            <p:spPr>
              <a:xfrm>
                <a:off x="5211336" y="399142"/>
                <a:ext cx="1538868" cy="1048214"/>
              </a:xfrm>
              <a:prstGeom prst="ellipse">
                <a:avLst/>
              </a:prstGeom>
              <a:solidFill>
                <a:srgbClr val="5B9BD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Times New Roman"/>
                  <a:ea typeface="Times New Roman"/>
                  <a:cs typeface="Times New Roman"/>
                  <a:sym typeface="Times New Roman"/>
                </a:endParaRPr>
              </a:p>
            </p:txBody>
          </p:sp>
          <p:sp>
            <p:nvSpPr>
              <p:cNvPr id="211" name="Shape 211"/>
              <p:cNvSpPr txBox="1"/>
              <p:nvPr/>
            </p:nvSpPr>
            <p:spPr>
              <a:xfrm>
                <a:off x="5538439" y="661639"/>
                <a:ext cx="884663"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0"/>
                  <a:buFont typeface="Arial"/>
                  <a:buNone/>
                </a:pPr>
                <a:r>
                  <a:rPr b="1" i="0" lang="en-US" sz="3000" u="none" cap="none" strike="noStrike">
                    <a:solidFill>
                      <a:srgbClr val="FFFFFF"/>
                    </a:solidFill>
                    <a:latin typeface="Times New Roman"/>
                    <a:ea typeface="Times New Roman"/>
                    <a:cs typeface="Times New Roman"/>
                    <a:sym typeface="Times New Roman"/>
                  </a:rPr>
                  <a:t>Start</a:t>
                </a:r>
                <a:endParaRPr/>
              </a:p>
            </p:txBody>
          </p:sp>
        </p:grpSp>
        <p:cxnSp>
          <p:nvCxnSpPr>
            <p:cNvPr id="212" name="Shape 212"/>
            <p:cNvCxnSpPr>
              <a:stCxn id="210" idx="4"/>
            </p:cNvCxnSpPr>
            <p:nvPr/>
          </p:nvCxnSpPr>
          <p:spPr>
            <a:xfrm>
              <a:off x="1651303" y="3262285"/>
              <a:ext cx="0" cy="1196700"/>
            </a:xfrm>
            <a:prstGeom prst="straightConnector1">
              <a:avLst/>
            </a:prstGeom>
            <a:noFill/>
            <a:ln cap="flat" cmpd="sng" w="63500">
              <a:solidFill>
                <a:srgbClr val="5B9BD5"/>
              </a:solidFill>
              <a:prstDash val="solid"/>
              <a:miter lim="800000"/>
              <a:headEnd len="sm" w="sm" type="none"/>
              <a:tailEnd len="lg" w="lg" type="triangle"/>
            </a:ln>
          </p:spPr>
        </p:cxnSp>
        <p:sp>
          <p:nvSpPr>
            <p:cNvPr id="213" name="Shape 213"/>
            <p:cNvSpPr/>
            <p:nvPr/>
          </p:nvSpPr>
          <p:spPr>
            <a:xfrm>
              <a:off x="318732" y="4458919"/>
              <a:ext cx="2665142" cy="1412351"/>
            </a:xfrm>
            <a:prstGeom prst="rect">
              <a:avLst/>
            </a:prstGeom>
            <a:solidFill>
              <a:srgbClr val="5B9BD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Times New Roman"/>
                <a:ea typeface="Times New Roman"/>
                <a:cs typeface="Times New Roman"/>
                <a:sym typeface="Times New Roman"/>
              </a:endParaRPr>
            </a:p>
          </p:txBody>
        </p:sp>
        <p:sp>
          <p:nvSpPr>
            <p:cNvPr id="214" name="Shape 214"/>
            <p:cNvSpPr txBox="1"/>
            <p:nvPr/>
          </p:nvSpPr>
          <p:spPr>
            <a:xfrm>
              <a:off x="434833" y="4615150"/>
              <a:ext cx="2486716" cy="101566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0"/>
                <a:buFont typeface="Arial"/>
                <a:buNone/>
              </a:pPr>
              <a:r>
                <a:rPr b="1" i="0" lang="en-US" sz="3000" u="none" cap="none" strike="noStrike">
                  <a:solidFill>
                    <a:srgbClr val="FFFFFF"/>
                  </a:solidFill>
                  <a:latin typeface="Times New Roman"/>
                  <a:ea typeface="Times New Roman"/>
                  <a:cs typeface="Times New Roman"/>
                  <a:sym typeface="Times New Roman"/>
                </a:rPr>
                <a:t>Read and Set Input Data</a:t>
              </a:r>
              <a:endParaRPr/>
            </a:p>
          </p:txBody>
        </p:sp>
        <p:cxnSp>
          <p:nvCxnSpPr>
            <p:cNvPr id="215" name="Shape 215"/>
            <p:cNvCxnSpPr>
              <a:endCxn id="216" idx="0"/>
            </p:cNvCxnSpPr>
            <p:nvPr/>
          </p:nvCxnSpPr>
          <p:spPr>
            <a:xfrm>
              <a:off x="1705108" y="5841763"/>
              <a:ext cx="3000" cy="1516800"/>
            </a:xfrm>
            <a:prstGeom prst="straightConnector1">
              <a:avLst/>
            </a:prstGeom>
            <a:noFill/>
            <a:ln cap="flat" cmpd="sng" w="63500">
              <a:solidFill>
                <a:srgbClr val="5B9BD5"/>
              </a:solidFill>
              <a:prstDash val="solid"/>
              <a:miter lim="800000"/>
              <a:headEnd len="sm" w="sm" type="none"/>
              <a:tailEnd len="lg" w="lg" type="triangle"/>
            </a:ln>
          </p:spPr>
        </p:cxnSp>
        <p:grpSp>
          <p:nvGrpSpPr>
            <p:cNvPr id="217" name="Shape 217"/>
            <p:cNvGrpSpPr/>
            <p:nvPr/>
          </p:nvGrpSpPr>
          <p:grpSpPr>
            <a:xfrm>
              <a:off x="179926" y="7302643"/>
              <a:ext cx="3050319" cy="2608982"/>
              <a:chOff x="7445990" y="7925892"/>
              <a:chExt cx="3050319" cy="2608982"/>
            </a:xfrm>
          </p:grpSpPr>
          <p:sp>
            <p:nvSpPr>
              <p:cNvPr id="218" name="Shape 218"/>
              <p:cNvSpPr/>
              <p:nvPr/>
            </p:nvSpPr>
            <p:spPr>
              <a:xfrm>
                <a:off x="7445990" y="7925892"/>
                <a:ext cx="3050319" cy="2608982"/>
              </a:xfrm>
              <a:prstGeom prst="rect">
                <a:avLst/>
              </a:prstGeom>
              <a:solidFill>
                <a:srgbClr val="5B9BD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Times New Roman"/>
                  <a:ea typeface="Times New Roman"/>
                  <a:cs typeface="Times New Roman"/>
                  <a:sym typeface="Times New Roman"/>
                </a:endParaRPr>
              </a:p>
            </p:txBody>
          </p:sp>
          <p:sp>
            <p:nvSpPr>
              <p:cNvPr id="216" name="Shape 216"/>
              <p:cNvSpPr txBox="1"/>
              <p:nvPr/>
            </p:nvSpPr>
            <p:spPr>
              <a:xfrm>
                <a:off x="7577258" y="7981812"/>
                <a:ext cx="2793829" cy="240065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0"/>
                  <a:buFont typeface="Arial"/>
                  <a:buNone/>
                </a:pPr>
                <a:r>
                  <a:rPr b="1" i="0" lang="en-US" sz="3000" u="none" cap="none" strike="noStrike">
                    <a:solidFill>
                      <a:srgbClr val="FFFFFF"/>
                    </a:solidFill>
                    <a:latin typeface="Times New Roman"/>
                    <a:ea typeface="Times New Roman"/>
                    <a:cs typeface="Times New Roman"/>
                    <a:sym typeface="Times New Roman"/>
                  </a:rPr>
                  <a:t>Create system of NxNxN grid with initial positions of nanoparticles</a:t>
                </a:r>
                <a:endParaRPr/>
              </a:p>
            </p:txBody>
          </p:sp>
        </p:grpSp>
        <p:grpSp>
          <p:nvGrpSpPr>
            <p:cNvPr id="219" name="Shape 219"/>
            <p:cNvGrpSpPr/>
            <p:nvPr/>
          </p:nvGrpSpPr>
          <p:grpSpPr>
            <a:xfrm>
              <a:off x="212795" y="11447151"/>
              <a:ext cx="4292757" cy="1862516"/>
              <a:chOff x="2938803" y="10534873"/>
              <a:chExt cx="4292757" cy="1862516"/>
            </a:xfrm>
          </p:grpSpPr>
          <p:sp>
            <p:nvSpPr>
              <p:cNvPr id="220" name="Shape 220"/>
              <p:cNvSpPr/>
              <p:nvPr/>
            </p:nvSpPr>
            <p:spPr>
              <a:xfrm>
                <a:off x="2938803" y="10534873"/>
                <a:ext cx="4274866" cy="1862516"/>
              </a:xfrm>
              <a:prstGeom prst="rect">
                <a:avLst/>
              </a:prstGeom>
              <a:solidFill>
                <a:srgbClr val="5B9BD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Times New Roman"/>
                  <a:ea typeface="Times New Roman"/>
                  <a:cs typeface="Times New Roman"/>
                  <a:sym typeface="Times New Roman"/>
                </a:endParaRPr>
              </a:p>
            </p:txBody>
          </p:sp>
          <p:sp>
            <p:nvSpPr>
              <p:cNvPr id="221" name="Shape 221"/>
              <p:cNvSpPr txBox="1"/>
              <p:nvPr/>
            </p:nvSpPr>
            <p:spPr>
              <a:xfrm>
                <a:off x="2956694" y="10644412"/>
                <a:ext cx="4274866" cy="147732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0"/>
                  <a:buFont typeface="Arial"/>
                  <a:buNone/>
                </a:pPr>
                <a:r>
                  <a:rPr b="1" i="0" lang="en-US" sz="3000" u="none" cap="none" strike="noStrike">
                    <a:solidFill>
                      <a:srgbClr val="FFFFFF"/>
                    </a:solidFill>
                    <a:latin typeface="Times New Roman"/>
                    <a:ea typeface="Times New Roman"/>
                    <a:cs typeface="Times New Roman"/>
                    <a:sym typeface="Times New Roman"/>
                  </a:rPr>
                  <a:t>Output positions on 3D grid and energy data of particles and system.</a:t>
                </a:r>
                <a:endParaRPr/>
              </a:p>
            </p:txBody>
          </p:sp>
        </p:grpSp>
        <p:sp>
          <p:nvSpPr>
            <p:cNvPr id="222" name="Shape 222"/>
            <p:cNvSpPr/>
            <p:nvPr/>
          </p:nvSpPr>
          <p:spPr>
            <a:xfrm>
              <a:off x="9373412" y="8664054"/>
              <a:ext cx="8728034" cy="5096108"/>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Times New Roman"/>
                <a:ea typeface="Times New Roman"/>
                <a:cs typeface="Times New Roman"/>
                <a:sym typeface="Times New Roman"/>
              </a:endParaRPr>
            </a:p>
          </p:txBody>
        </p:sp>
        <p:grpSp>
          <p:nvGrpSpPr>
            <p:cNvPr id="223" name="Shape 223"/>
            <p:cNvGrpSpPr/>
            <p:nvPr/>
          </p:nvGrpSpPr>
          <p:grpSpPr>
            <a:xfrm>
              <a:off x="9568979" y="9801582"/>
              <a:ext cx="2804534" cy="1416206"/>
              <a:chOff x="2760074" y="3996672"/>
              <a:chExt cx="1869689" cy="944137"/>
            </a:xfrm>
          </p:grpSpPr>
          <p:sp>
            <p:nvSpPr>
              <p:cNvPr id="224" name="Shape 224"/>
              <p:cNvSpPr/>
              <p:nvPr/>
            </p:nvSpPr>
            <p:spPr>
              <a:xfrm>
                <a:off x="2760074" y="3996672"/>
                <a:ext cx="1869689" cy="944137"/>
              </a:xfrm>
              <a:prstGeom prst="ellipse">
                <a:avLst/>
              </a:prstGeom>
              <a:solidFill>
                <a:srgbClr val="5B9BD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Times New Roman"/>
                  <a:ea typeface="Times New Roman"/>
                  <a:cs typeface="Times New Roman"/>
                  <a:sym typeface="Times New Roman"/>
                </a:endParaRPr>
              </a:p>
            </p:txBody>
          </p:sp>
          <p:sp>
            <p:nvSpPr>
              <p:cNvPr id="225" name="Shape 225"/>
              <p:cNvSpPr/>
              <p:nvPr/>
            </p:nvSpPr>
            <p:spPr>
              <a:xfrm>
                <a:off x="2888728" y="4073331"/>
                <a:ext cx="1696432" cy="67710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0"/>
                  <a:buFont typeface="Arial"/>
                  <a:buNone/>
                </a:pPr>
                <a:r>
                  <a:rPr b="1" i="0" lang="en-US" sz="3000" u="none" cap="none" strike="noStrike">
                    <a:solidFill>
                      <a:srgbClr val="FFFFFF"/>
                    </a:solidFill>
                    <a:latin typeface="Times New Roman"/>
                    <a:ea typeface="Times New Roman"/>
                    <a:cs typeface="Times New Roman"/>
                    <a:sym typeface="Times New Roman"/>
                  </a:rPr>
                  <a:t>Call Equilibration</a:t>
                </a:r>
                <a:endParaRPr/>
              </a:p>
            </p:txBody>
          </p:sp>
        </p:grpSp>
        <p:grpSp>
          <p:nvGrpSpPr>
            <p:cNvPr id="226" name="Shape 226"/>
            <p:cNvGrpSpPr/>
            <p:nvPr/>
          </p:nvGrpSpPr>
          <p:grpSpPr>
            <a:xfrm>
              <a:off x="9360479" y="11418938"/>
              <a:ext cx="4441998" cy="1615080"/>
              <a:chOff x="6799063" y="4913855"/>
              <a:chExt cx="2961331" cy="1076720"/>
            </a:xfrm>
          </p:grpSpPr>
          <p:sp>
            <p:nvSpPr>
              <p:cNvPr id="227" name="Shape 227"/>
              <p:cNvSpPr/>
              <p:nvPr/>
            </p:nvSpPr>
            <p:spPr>
              <a:xfrm>
                <a:off x="6943954" y="4913855"/>
                <a:ext cx="2797940" cy="1076720"/>
              </a:xfrm>
              <a:prstGeom prst="rect">
                <a:avLst/>
              </a:prstGeom>
              <a:solidFill>
                <a:srgbClr val="5B9BD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Times New Roman"/>
                  <a:ea typeface="Times New Roman"/>
                  <a:cs typeface="Times New Roman"/>
                  <a:sym typeface="Times New Roman"/>
                </a:endParaRPr>
              </a:p>
            </p:txBody>
          </p:sp>
          <p:sp>
            <p:nvSpPr>
              <p:cNvPr id="228" name="Shape 228"/>
              <p:cNvSpPr txBox="1"/>
              <p:nvPr/>
            </p:nvSpPr>
            <p:spPr>
              <a:xfrm>
                <a:off x="6799063" y="4986199"/>
                <a:ext cx="2961331" cy="98488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0"/>
                  <a:buFont typeface="Arial"/>
                  <a:buNone/>
                </a:pPr>
                <a:r>
                  <a:rPr b="1" i="0" lang="en-US" sz="3000" u="none" cap="none" strike="noStrike">
                    <a:solidFill>
                      <a:srgbClr val="FFFFFF"/>
                    </a:solidFill>
                    <a:latin typeface="Times New Roman"/>
                    <a:ea typeface="Times New Roman"/>
                    <a:cs typeface="Times New Roman"/>
                    <a:sym typeface="Times New Roman"/>
                  </a:rPr>
                  <a:t>Move particles to newly generated position and energy data.</a:t>
                </a:r>
                <a:endParaRPr/>
              </a:p>
            </p:txBody>
          </p:sp>
        </p:grpSp>
        <p:grpSp>
          <p:nvGrpSpPr>
            <p:cNvPr id="229" name="Shape 229"/>
            <p:cNvGrpSpPr/>
            <p:nvPr/>
          </p:nvGrpSpPr>
          <p:grpSpPr>
            <a:xfrm>
              <a:off x="13075815" y="8781625"/>
              <a:ext cx="4957890" cy="1477328"/>
              <a:chOff x="9275954" y="4843263"/>
              <a:chExt cx="3305259" cy="984885"/>
            </a:xfrm>
          </p:grpSpPr>
          <p:sp>
            <p:nvSpPr>
              <p:cNvPr id="230" name="Shape 230"/>
              <p:cNvSpPr/>
              <p:nvPr/>
            </p:nvSpPr>
            <p:spPr>
              <a:xfrm>
                <a:off x="9370661" y="4863196"/>
                <a:ext cx="3210552" cy="903956"/>
              </a:xfrm>
              <a:prstGeom prst="rect">
                <a:avLst/>
              </a:prstGeom>
              <a:solidFill>
                <a:srgbClr val="5B9BD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Times New Roman"/>
                  <a:ea typeface="Times New Roman"/>
                  <a:cs typeface="Times New Roman"/>
                  <a:sym typeface="Times New Roman"/>
                </a:endParaRPr>
              </a:p>
            </p:txBody>
          </p:sp>
          <p:sp>
            <p:nvSpPr>
              <p:cNvPr id="231" name="Shape 231"/>
              <p:cNvSpPr txBox="1"/>
              <p:nvPr/>
            </p:nvSpPr>
            <p:spPr>
              <a:xfrm>
                <a:off x="9275954" y="4843263"/>
                <a:ext cx="3305256" cy="98488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0"/>
                  <a:buFont typeface="Arial"/>
                  <a:buNone/>
                </a:pPr>
                <a:r>
                  <a:rPr b="1" i="0" lang="en-US" sz="3000" u="none" cap="none" strike="noStrike">
                    <a:solidFill>
                      <a:srgbClr val="FFFFFF"/>
                    </a:solidFill>
                    <a:latin typeface="Times New Roman"/>
                    <a:ea typeface="Times New Roman"/>
                    <a:cs typeface="Times New Roman"/>
                    <a:sym typeface="Times New Roman"/>
                  </a:rPr>
                  <a:t>Output positions on 3D grid and energy data of particles and system.</a:t>
                </a:r>
                <a:endParaRPr/>
              </a:p>
            </p:txBody>
          </p:sp>
        </p:grpSp>
        <p:sp>
          <p:nvSpPr>
            <p:cNvPr id="232" name="Shape 232"/>
            <p:cNvSpPr txBox="1"/>
            <p:nvPr/>
          </p:nvSpPr>
          <p:spPr>
            <a:xfrm>
              <a:off x="9488297" y="8708127"/>
              <a:ext cx="3677544" cy="1015663"/>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Times New Roman"/>
                  <a:ea typeface="Times New Roman"/>
                  <a:cs typeface="Times New Roman"/>
                  <a:sym typeface="Times New Roman"/>
                </a:rPr>
                <a:t>Repeat until system reaches equilibrium.</a:t>
              </a:r>
              <a:endParaRPr/>
            </a:p>
          </p:txBody>
        </p:sp>
        <p:sp>
          <p:nvSpPr>
            <p:cNvPr id="233" name="Shape 233"/>
            <p:cNvSpPr txBox="1"/>
            <p:nvPr/>
          </p:nvSpPr>
          <p:spPr>
            <a:xfrm>
              <a:off x="-114613" y="-131021"/>
              <a:ext cx="4537038" cy="120032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00"/>
                <a:buFont typeface="Arial"/>
                <a:buNone/>
              </a:pPr>
              <a:r>
                <a:rPr b="1" i="0" lang="en-US" sz="7200" u="none" cap="none" strike="noStrike">
                  <a:solidFill>
                    <a:srgbClr val="000000"/>
                  </a:solidFill>
                  <a:latin typeface="Times New Roman"/>
                  <a:ea typeface="Times New Roman"/>
                  <a:cs typeface="Times New Roman"/>
                  <a:sym typeface="Times New Roman"/>
                </a:rPr>
                <a:t>Algorithm</a:t>
              </a:r>
              <a:endParaRPr/>
            </a:p>
          </p:txBody>
        </p:sp>
        <p:sp>
          <p:nvSpPr>
            <p:cNvPr id="234" name="Shape 234"/>
            <p:cNvSpPr/>
            <p:nvPr/>
          </p:nvSpPr>
          <p:spPr>
            <a:xfrm>
              <a:off x="4395372" y="4135813"/>
              <a:ext cx="2734626" cy="101566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Times New Roman"/>
                  <a:ea typeface="Times New Roman"/>
                  <a:cs typeface="Times New Roman"/>
                  <a:sym typeface="Times New Roman"/>
                </a:rPr>
                <a:t>Lennard Jones (LJ) Calculator</a:t>
              </a:r>
              <a:endParaRPr/>
            </a:p>
          </p:txBody>
        </p:sp>
        <p:grpSp>
          <p:nvGrpSpPr>
            <p:cNvPr id="235" name="Shape 235"/>
            <p:cNvGrpSpPr/>
            <p:nvPr/>
          </p:nvGrpSpPr>
          <p:grpSpPr>
            <a:xfrm>
              <a:off x="9456132" y="5568864"/>
              <a:ext cx="2665142" cy="2982858"/>
              <a:chOff x="10600489" y="1712974"/>
              <a:chExt cx="2665142" cy="2982858"/>
            </a:xfrm>
          </p:grpSpPr>
          <p:sp>
            <p:nvSpPr>
              <p:cNvPr id="236" name="Shape 236"/>
              <p:cNvSpPr/>
              <p:nvPr/>
            </p:nvSpPr>
            <p:spPr>
              <a:xfrm>
                <a:off x="10600489" y="1712974"/>
                <a:ext cx="2665142" cy="2982858"/>
              </a:xfrm>
              <a:prstGeom prst="rect">
                <a:avLst/>
              </a:prstGeom>
              <a:solidFill>
                <a:srgbClr val="5B9BD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Times New Roman"/>
                  <a:ea typeface="Times New Roman"/>
                  <a:cs typeface="Times New Roman"/>
                  <a:sym typeface="Times New Roman"/>
                </a:endParaRPr>
              </a:p>
            </p:txBody>
          </p:sp>
          <p:sp>
            <p:nvSpPr>
              <p:cNvPr id="237" name="Shape 237"/>
              <p:cNvSpPr txBox="1"/>
              <p:nvPr/>
            </p:nvSpPr>
            <p:spPr>
              <a:xfrm>
                <a:off x="10722171" y="1785131"/>
                <a:ext cx="2408664" cy="28623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0"/>
                  <a:buFont typeface="Arial"/>
                  <a:buNone/>
                </a:pPr>
                <a:r>
                  <a:rPr b="1" i="0" lang="en-US" sz="3000" u="none" cap="none" strike="noStrike">
                    <a:solidFill>
                      <a:srgbClr val="FFFFFF"/>
                    </a:solidFill>
                    <a:latin typeface="Times New Roman"/>
                    <a:ea typeface="Times New Roman"/>
                    <a:cs typeface="Times New Roman"/>
                    <a:sym typeface="Times New Roman"/>
                  </a:rPr>
                  <a:t>Use LJ calculation to determine next positions of particles.</a:t>
                </a:r>
                <a:endParaRPr/>
              </a:p>
            </p:txBody>
          </p:sp>
        </p:grpSp>
        <p:grpSp>
          <p:nvGrpSpPr>
            <p:cNvPr id="238" name="Shape 238"/>
            <p:cNvGrpSpPr/>
            <p:nvPr/>
          </p:nvGrpSpPr>
          <p:grpSpPr>
            <a:xfrm>
              <a:off x="5280349" y="11727992"/>
              <a:ext cx="3692048" cy="1253198"/>
              <a:chOff x="4936964" y="11784052"/>
              <a:chExt cx="3692048" cy="1253198"/>
            </a:xfrm>
          </p:grpSpPr>
          <p:sp>
            <p:nvSpPr>
              <p:cNvPr id="239" name="Shape 239"/>
              <p:cNvSpPr/>
              <p:nvPr/>
            </p:nvSpPr>
            <p:spPr>
              <a:xfrm>
                <a:off x="4950619" y="11784052"/>
                <a:ext cx="3678393" cy="1253198"/>
              </a:xfrm>
              <a:prstGeom prst="rect">
                <a:avLst/>
              </a:prstGeom>
              <a:solidFill>
                <a:srgbClr val="5B9BD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Times New Roman"/>
                  <a:ea typeface="Times New Roman"/>
                  <a:cs typeface="Times New Roman"/>
                  <a:sym typeface="Times New Roman"/>
                </a:endParaRPr>
              </a:p>
            </p:txBody>
          </p:sp>
          <p:sp>
            <p:nvSpPr>
              <p:cNvPr id="240" name="Shape 240"/>
              <p:cNvSpPr txBox="1"/>
              <p:nvPr/>
            </p:nvSpPr>
            <p:spPr>
              <a:xfrm>
                <a:off x="4936964" y="11870577"/>
                <a:ext cx="3664297" cy="101566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0"/>
                  <a:buFont typeface="Arial"/>
                  <a:buNone/>
                </a:pPr>
                <a:r>
                  <a:rPr b="1" i="0" lang="en-US" sz="3000" u="none" cap="none" strike="noStrike">
                    <a:solidFill>
                      <a:srgbClr val="FFFFFF"/>
                    </a:solidFill>
                    <a:latin typeface="Times New Roman"/>
                    <a:ea typeface="Times New Roman"/>
                    <a:cs typeface="Times New Roman"/>
                    <a:sym typeface="Times New Roman"/>
                  </a:rPr>
                  <a:t>Identify each type of atom/molecule.</a:t>
                </a:r>
                <a:endParaRPr/>
              </a:p>
            </p:txBody>
          </p:sp>
        </p:grpSp>
        <p:cxnSp>
          <p:nvCxnSpPr>
            <p:cNvPr id="241" name="Shape 241"/>
            <p:cNvCxnSpPr/>
            <p:nvPr/>
          </p:nvCxnSpPr>
          <p:spPr>
            <a:xfrm>
              <a:off x="1920237" y="9888546"/>
              <a:ext cx="0" cy="1558605"/>
            </a:xfrm>
            <a:prstGeom prst="straightConnector1">
              <a:avLst/>
            </a:prstGeom>
            <a:noFill/>
            <a:ln cap="flat" cmpd="sng" w="63500">
              <a:solidFill>
                <a:srgbClr val="5B9BD5"/>
              </a:solidFill>
              <a:prstDash val="solid"/>
              <a:miter lim="800000"/>
              <a:headEnd len="sm" w="sm" type="none"/>
              <a:tailEnd len="lg" w="lg" type="triangle"/>
            </a:ln>
          </p:spPr>
        </p:cxnSp>
        <p:cxnSp>
          <p:nvCxnSpPr>
            <p:cNvPr id="242" name="Shape 242"/>
            <p:cNvCxnSpPr/>
            <p:nvPr/>
          </p:nvCxnSpPr>
          <p:spPr>
            <a:xfrm>
              <a:off x="4505552" y="12368071"/>
              <a:ext cx="791278" cy="0"/>
            </a:xfrm>
            <a:prstGeom prst="straightConnector1">
              <a:avLst/>
            </a:prstGeom>
            <a:noFill/>
            <a:ln cap="flat" cmpd="sng" w="63500">
              <a:solidFill>
                <a:srgbClr val="5B9BD5"/>
              </a:solidFill>
              <a:prstDash val="solid"/>
              <a:miter lim="800000"/>
              <a:headEnd len="sm" w="sm" type="none"/>
              <a:tailEnd len="lg" w="lg" type="triangle"/>
            </a:ln>
          </p:spPr>
        </p:cxnSp>
        <p:grpSp>
          <p:nvGrpSpPr>
            <p:cNvPr id="243" name="Shape 243"/>
            <p:cNvGrpSpPr/>
            <p:nvPr/>
          </p:nvGrpSpPr>
          <p:grpSpPr>
            <a:xfrm>
              <a:off x="4060216" y="8862306"/>
              <a:ext cx="4699192" cy="1672683"/>
              <a:chOff x="1112061" y="1155415"/>
              <a:chExt cx="2646556" cy="1115122"/>
            </a:xfrm>
          </p:grpSpPr>
          <p:sp>
            <p:nvSpPr>
              <p:cNvPr id="244" name="Shape 244"/>
              <p:cNvSpPr/>
              <p:nvPr/>
            </p:nvSpPr>
            <p:spPr>
              <a:xfrm>
                <a:off x="1112061" y="1155415"/>
                <a:ext cx="2646556" cy="1115122"/>
              </a:xfrm>
              <a:prstGeom prst="rect">
                <a:avLst/>
              </a:prstGeom>
              <a:solidFill>
                <a:srgbClr val="5B9BD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36"/>
                  <a:buFont typeface="Arial"/>
                  <a:buNone/>
                </a:pPr>
                <a:r>
                  <a:t/>
                </a:r>
                <a:endParaRPr b="0" i="0" sz="4536" u="none" cap="none" strike="noStrike">
                  <a:solidFill>
                    <a:srgbClr val="FFFFFF"/>
                  </a:solidFill>
                  <a:latin typeface="Calibri"/>
                  <a:ea typeface="Calibri"/>
                  <a:cs typeface="Calibri"/>
                  <a:sym typeface="Calibri"/>
                </a:endParaRPr>
              </a:p>
            </p:txBody>
          </p:sp>
          <p:sp>
            <p:nvSpPr>
              <p:cNvPr id="245" name="Shape 245"/>
              <p:cNvSpPr txBox="1"/>
              <p:nvPr/>
            </p:nvSpPr>
            <p:spPr>
              <a:xfrm>
                <a:off x="1149349" y="1240804"/>
                <a:ext cx="2577753" cy="98488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0"/>
                  <a:buFont typeface="Arial"/>
                  <a:buNone/>
                </a:pPr>
                <a:r>
                  <a:rPr b="1" i="0" lang="en-US" sz="3000" u="none" cap="none" strike="noStrike">
                    <a:solidFill>
                      <a:srgbClr val="FFFFFF"/>
                    </a:solidFill>
                    <a:latin typeface="Times New Roman"/>
                    <a:ea typeface="Times New Roman"/>
                    <a:cs typeface="Times New Roman"/>
                    <a:sym typeface="Times New Roman"/>
                  </a:rPr>
                  <a:t>Assign each molecule or atom a position, a velocity and an acceleration.</a:t>
                </a:r>
                <a:endParaRPr/>
              </a:p>
            </p:txBody>
          </p:sp>
        </p:grpSp>
        <p:grpSp>
          <p:nvGrpSpPr>
            <p:cNvPr id="246" name="Shape 246"/>
            <p:cNvGrpSpPr/>
            <p:nvPr/>
          </p:nvGrpSpPr>
          <p:grpSpPr>
            <a:xfrm>
              <a:off x="3505823" y="6617351"/>
              <a:ext cx="5420738" cy="2059752"/>
              <a:chOff x="1278673" y="1155415"/>
              <a:chExt cx="2646556" cy="1373168"/>
            </a:xfrm>
          </p:grpSpPr>
          <p:sp>
            <p:nvSpPr>
              <p:cNvPr id="247" name="Shape 247"/>
              <p:cNvSpPr/>
              <p:nvPr/>
            </p:nvSpPr>
            <p:spPr>
              <a:xfrm>
                <a:off x="1278673" y="1155415"/>
                <a:ext cx="2646556" cy="1115122"/>
              </a:xfrm>
              <a:prstGeom prst="rect">
                <a:avLst/>
              </a:prstGeom>
              <a:solidFill>
                <a:srgbClr val="5B9BD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36"/>
                  <a:buFont typeface="Arial"/>
                  <a:buNone/>
                </a:pPr>
                <a:r>
                  <a:t/>
                </a:r>
                <a:endParaRPr b="0" i="0" sz="4536" u="none" cap="none" strike="noStrike">
                  <a:solidFill>
                    <a:srgbClr val="FFFFFF"/>
                  </a:solidFill>
                  <a:latin typeface="Calibri"/>
                  <a:ea typeface="Calibri"/>
                  <a:cs typeface="Calibri"/>
                  <a:sym typeface="Calibri"/>
                </a:endParaRPr>
              </a:p>
            </p:txBody>
          </p:sp>
          <p:sp>
            <p:nvSpPr>
              <p:cNvPr id="248" name="Shape 248"/>
              <p:cNvSpPr txBox="1"/>
              <p:nvPr/>
            </p:nvSpPr>
            <p:spPr>
              <a:xfrm>
                <a:off x="1305907" y="1235922"/>
                <a:ext cx="2619322" cy="129266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0"/>
                  <a:buFont typeface="Arial"/>
                  <a:buNone/>
                </a:pPr>
                <a:r>
                  <a:rPr b="1" i="0" lang="en-US" sz="3000" u="none" cap="none" strike="noStrike">
                    <a:solidFill>
                      <a:srgbClr val="FFFFFF"/>
                    </a:solidFill>
                    <a:latin typeface="Times New Roman"/>
                    <a:ea typeface="Times New Roman"/>
                    <a:cs typeface="Times New Roman"/>
                    <a:sym typeface="Times New Roman"/>
                  </a:rPr>
                  <a:t>Determine nearest neighbors. Sort between short-range and long-range using r</a:t>
                </a:r>
                <a:r>
                  <a:rPr b="1" baseline="-25000" i="0" lang="en-US" sz="3000" u="none" cap="none" strike="noStrike">
                    <a:solidFill>
                      <a:srgbClr val="FFFFFF"/>
                    </a:solidFill>
                    <a:latin typeface="Times New Roman"/>
                    <a:ea typeface="Times New Roman"/>
                    <a:cs typeface="Times New Roman"/>
                    <a:sym typeface="Times New Roman"/>
                  </a:rPr>
                  <a:t>cut</a:t>
                </a:r>
                <a:r>
                  <a:rPr b="1" i="0" lang="en-US" sz="3000" u="none" cap="none" strike="noStrike">
                    <a:solidFill>
                      <a:srgbClr val="FFFFFF"/>
                    </a:solidFill>
                    <a:latin typeface="Times New Roman"/>
                    <a:ea typeface="Times New Roman"/>
                    <a:cs typeface="Times New Roman"/>
                    <a:sym typeface="Times New Roman"/>
                  </a:rPr>
                  <a:t>. </a:t>
                </a:r>
                <a:endParaRPr/>
              </a:p>
            </p:txBody>
          </p:sp>
        </p:grpSp>
        <p:grpSp>
          <p:nvGrpSpPr>
            <p:cNvPr id="249" name="Shape 249"/>
            <p:cNvGrpSpPr/>
            <p:nvPr/>
          </p:nvGrpSpPr>
          <p:grpSpPr>
            <a:xfrm>
              <a:off x="4505552" y="536770"/>
              <a:ext cx="6845543" cy="3287845"/>
              <a:chOff x="4525656" y="16678"/>
              <a:chExt cx="6845543" cy="3287845"/>
            </a:xfrm>
          </p:grpSpPr>
          <p:sp>
            <p:nvSpPr>
              <p:cNvPr id="250" name="Shape 250"/>
              <p:cNvSpPr/>
              <p:nvPr/>
            </p:nvSpPr>
            <p:spPr>
              <a:xfrm>
                <a:off x="4525656" y="16678"/>
                <a:ext cx="6735995" cy="3287845"/>
              </a:xfrm>
              <a:prstGeom prst="rect">
                <a:avLst/>
              </a:prstGeom>
              <a:solidFill>
                <a:srgbClr val="5B9BD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Calibri"/>
                  <a:ea typeface="Calibri"/>
                  <a:cs typeface="Calibri"/>
                  <a:sym typeface="Calibri"/>
                </a:endParaRPr>
              </a:p>
            </p:txBody>
          </p:sp>
          <p:sp>
            <p:nvSpPr>
              <p:cNvPr id="251" name="Shape 251"/>
              <p:cNvSpPr txBox="1"/>
              <p:nvPr/>
            </p:nvSpPr>
            <p:spPr>
              <a:xfrm>
                <a:off x="4525656" y="101763"/>
                <a:ext cx="6845543" cy="3073815"/>
              </a:xfrm>
              <a:prstGeom prst="rect">
                <a:avLst/>
              </a:prstGeom>
              <a:blipFill rotWithShape="1">
                <a:blip r:embed="rId4">
                  <a:alphaModFix/>
                </a:blip>
                <a:stretch>
                  <a:fillRect b="-8132" l="-1691" r="-2759" t="-257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grpSp>
        <p:grpSp>
          <p:nvGrpSpPr>
            <p:cNvPr id="252" name="Shape 252"/>
            <p:cNvGrpSpPr/>
            <p:nvPr/>
          </p:nvGrpSpPr>
          <p:grpSpPr>
            <a:xfrm>
              <a:off x="11671532" y="93545"/>
              <a:ext cx="3092683" cy="2525248"/>
              <a:chOff x="12538872" y="2280516"/>
              <a:chExt cx="3092683" cy="2525248"/>
            </a:xfrm>
          </p:grpSpPr>
          <p:sp>
            <p:nvSpPr>
              <p:cNvPr id="253" name="Shape 253"/>
              <p:cNvSpPr/>
              <p:nvPr/>
            </p:nvSpPr>
            <p:spPr>
              <a:xfrm>
                <a:off x="12560722" y="2280516"/>
                <a:ext cx="3048985" cy="2525248"/>
              </a:xfrm>
              <a:prstGeom prst="rect">
                <a:avLst/>
              </a:prstGeom>
              <a:solidFill>
                <a:srgbClr val="5B9BD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Calibri"/>
                  <a:ea typeface="Calibri"/>
                  <a:cs typeface="Calibri"/>
                  <a:sym typeface="Calibri"/>
                </a:endParaRPr>
              </a:p>
            </p:txBody>
          </p:sp>
          <p:sp>
            <p:nvSpPr>
              <p:cNvPr id="254" name="Shape 254"/>
              <p:cNvSpPr txBox="1"/>
              <p:nvPr/>
            </p:nvSpPr>
            <p:spPr>
              <a:xfrm>
                <a:off x="12538872" y="2368788"/>
                <a:ext cx="3092683" cy="240065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0"/>
                  <a:buFont typeface="Arial"/>
                  <a:buNone/>
                </a:pPr>
                <a:r>
                  <a:rPr b="1" i="0" lang="en-US" sz="3000" u="none" cap="none" strike="noStrike">
                    <a:solidFill>
                      <a:srgbClr val="FFFFFF"/>
                    </a:solidFill>
                    <a:latin typeface="Times New Roman"/>
                    <a:ea typeface="Times New Roman"/>
                    <a:cs typeface="Times New Roman"/>
                    <a:sym typeface="Times New Roman"/>
                  </a:rPr>
                  <a:t>For particle </a:t>
                </a:r>
                <a:r>
                  <a:rPr b="1" i="1" lang="en-US" sz="3000" u="none" cap="none" strike="noStrike">
                    <a:solidFill>
                      <a:srgbClr val="FFFFFF"/>
                    </a:solidFill>
                    <a:latin typeface="Times New Roman"/>
                    <a:ea typeface="Times New Roman"/>
                    <a:cs typeface="Times New Roman"/>
                    <a:sym typeface="Times New Roman"/>
                  </a:rPr>
                  <a:t>i</a:t>
                </a:r>
                <a:r>
                  <a:rPr b="1" i="0" lang="en-US" sz="3000" u="none" cap="none" strike="noStrike">
                    <a:solidFill>
                      <a:srgbClr val="FFFFFF"/>
                    </a:solidFill>
                    <a:latin typeface="Times New Roman"/>
                    <a:ea typeface="Times New Roman"/>
                    <a:cs typeface="Times New Roman"/>
                    <a:sym typeface="Times New Roman"/>
                  </a:rPr>
                  <a:t> sort neighbor list by distance, where nearest neighbor gets index 0.</a:t>
                </a:r>
                <a:endParaRPr/>
              </a:p>
            </p:txBody>
          </p:sp>
        </p:grpSp>
        <p:cxnSp>
          <p:nvCxnSpPr>
            <p:cNvPr id="255" name="Shape 255"/>
            <p:cNvCxnSpPr/>
            <p:nvPr/>
          </p:nvCxnSpPr>
          <p:spPr>
            <a:xfrm>
              <a:off x="11180230" y="1204262"/>
              <a:ext cx="548039" cy="0"/>
            </a:xfrm>
            <a:prstGeom prst="straightConnector1">
              <a:avLst/>
            </a:prstGeom>
            <a:noFill/>
            <a:ln cap="flat" cmpd="sng" w="63500">
              <a:solidFill>
                <a:srgbClr val="5B9BD5"/>
              </a:solidFill>
              <a:prstDash val="solid"/>
              <a:miter lim="800000"/>
              <a:headEnd len="sm" w="sm" type="none"/>
              <a:tailEnd len="lg" w="lg" type="triangle"/>
            </a:ln>
          </p:spPr>
        </p:cxnSp>
        <p:grpSp>
          <p:nvGrpSpPr>
            <p:cNvPr id="256" name="Shape 256"/>
            <p:cNvGrpSpPr/>
            <p:nvPr/>
          </p:nvGrpSpPr>
          <p:grpSpPr>
            <a:xfrm>
              <a:off x="11351095" y="2740237"/>
              <a:ext cx="5256820" cy="2400657"/>
              <a:chOff x="1278672" y="1051972"/>
              <a:chExt cx="2646557" cy="803441"/>
            </a:xfrm>
          </p:grpSpPr>
          <p:sp>
            <p:nvSpPr>
              <p:cNvPr id="257" name="Shape 257"/>
              <p:cNvSpPr/>
              <p:nvPr/>
            </p:nvSpPr>
            <p:spPr>
              <a:xfrm>
                <a:off x="1278673" y="1063083"/>
                <a:ext cx="2646556" cy="792330"/>
              </a:xfrm>
              <a:prstGeom prst="rect">
                <a:avLst/>
              </a:prstGeom>
              <a:solidFill>
                <a:srgbClr val="5B9BD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36"/>
                  <a:buFont typeface="Arial"/>
                  <a:buNone/>
                </a:pPr>
                <a:r>
                  <a:t/>
                </a:r>
                <a:endParaRPr b="0" i="0" sz="4536" u="none" cap="none" strike="noStrike">
                  <a:solidFill>
                    <a:srgbClr val="FFFFFF"/>
                  </a:solidFill>
                  <a:latin typeface="Calibri"/>
                  <a:ea typeface="Calibri"/>
                  <a:cs typeface="Calibri"/>
                  <a:sym typeface="Calibri"/>
                </a:endParaRPr>
              </a:p>
            </p:txBody>
          </p:sp>
          <p:sp>
            <p:nvSpPr>
              <p:cNvPr id="258" name="Shape 258"/>
              <p:cNvSpPr txBox="1"/>
              <p:nvPr/>
            </p:nvSpPr>
            <p:spPr>
              <a:xfrm>
                <a:off x="1278672" y="1051972"/>
                <a:ext cx="2646557" cy="803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000"/>
                  <a:buFont typeface="Arial"/>
                  <a:buNone/>
                </a:pPr>
                <a:r>
                  <a:rPr b="1" i="0" lang="en-US" sz="3000" u="none" cap="none" strike="noStrike">
                    <a:solidFill>
                      <a:srgbClr val="FFFFFF"/>
                    </a:solidFill>
                    <a:latin typeface="Times New Roman"/>
                    <a:ea typeface="Times New Roman"/>
                    <a:cs typeface="Times New Roman"/>
                    <a:sym typeface="Times New Roman"/>
                  </a:rPr>
                  <a:t>Check particle </a:t>
                </a:r>
                <a:r>
                  <a:rPr b="1" i="1" lang="en-US" sz="3000" u="none" cap="none" strike="noStrike">
                    <a:solidFill>
                      <a:srgbClr val="FFFFFF"/>
                    </a:solidFill>
                    <a:latin typeface="Times New Roman"/>
                    <a:ea typeface="Times New Roman"/>
                    <a:cs typeface="Times New Roman"/>
                    <a:sym typeface="Times New Roman"/>
                  </a:rPr>
                  <a:t>j</a:t>
                </a:r>
                <a:r>
                  <a:rPr b="1" i="0" lang="en-US" sz="3000" u="none" cap="none" strike="noStrike">
                    <a:solidFill>
                      <a:srgbClr val="FFFFFF"/>
                    </a:solidFill>
                    <a:latin typeface="Times New Roman"/>
                    <a:ea typeface="Times New Roman"/>
                    <a:cs typeface="Times New Roman"/>
                    <a:sym typeface="Times New Roman"/>
                  </a:rPr>
                  <a:t>’s neighbor’s list for </a:t>
                </a:r>
                <a:r>
                  <a:rPr b="1" i="1" lang="en-US" sz="3000" u="none" cap="none" strike="noStrike">
                    <a:solidFill>
                      <a:srgbClr val="FFFFFF"/>
                    </a:solidFill>
                    <a:latin typeface="Times New Roman"/>
                    <a:ea typeface="Times New Roman"/>
                    <a:cs typeface="Times New Roman"/>
                    <a:sym typeface="Times New Roman"/>
                  </a:rPr>
                  <a:t>i</a:t>
                </a:r>
                <a:r>
                  <a:rPr b="1" i="0" lang="en-US" sz="3000" u="none" cap="none" strike="noStrike">
                    <a:solidFill>
                      <a:srgbClr val="FFFFFF"/>
                    </a:solidFill>
                    <a:latin typeface="Times New Roman"/>
                    <a:ea typeface="Times New Roman"/>
                    <a:cs typeface="Times New Roman"/>
                    <a:sym typeface="Times New Roman"/>
                  </a:rPr>
                  <a:t>. If particle </a:t>
                </a:r>
                <a:r>
                  <a:rPr b="1" i="1" lang="en-US" sz="3000" u="none" cap="none" strike="noStrike">
                    <a:solidFill>
                      <a:srgbClr val="FFFFFF"/>
                    </a:solidFill>
                    <a:latin typeface="Times New Roman"/>
                    <a:ea typeface="Times New Roman"/>
                    <a:cs typeface="Times New Roman"/>
                    <a:sym typeface="Times New Roman"/>
                  </a:rPr>
                  <a:t>i</a:t>
                </a:r>
                <a:r>
                  <a:rPr b="1" i="0" lang="en-US" sz="3000" u="none" cap="none" strike="noStrike">
                    <a:solidFill>
                      <a:srgbClr val="FFFFFF"/>
                    </a:solidFill>
                    <a:latin typeface="Times New Roman"/>
                    <a:ea typeface="Times New Roman"/>
                    <a:cs typeface="Times New Roman"/>
                    <a:sym typeface="Times New Roman"/>
                  </a:rPr>
                  <a:t> is found, update Lennard-Jones value for particle </a:t>
                </a:r>
                <a:r>
                  <a:rPr b="1" i="1" lang="en-US" sz="3000" u="none" cap="none" strike="noStrike">
                    <a:solidFill>
                      <a:srgbClr val="FFFFFF"/>
                    </a:solidFill>
                    <a:latin typeface="Times New Roman"/>
                    <a:ea typeface="Times New Roman"/>
                    <a:cs typeface="Times New Roman"/>
                    <a:sym typeface="Times New Roman"/>
                  </a:rPr>
                  <a:t>i</a:t>
                </a:r>
                <a:r>
                  <a:rPr b="1" i="0" lang="en-US" sz="3000" u="none" cap="none" strike="noStrike">
                    <a:solidFill>
                      <a:srgbClr val="FFFFFF"/>
                    </a:solidFill>
                    <a:latin typeface="Times New Roman"/>
                    <a:ea typeface="Times New Roman"/>
                    <a:cs typeface="Times New Roman"/>
                    <a:sym typeface="Times New Roman"/>
                  </a:rPr>
                  <a:t> in particle </a:t>
                </a:r>
                <a:r>
                  <a:rPr b="1" i="1" lang="en-US" sz="3000" u="none" cap="none" strike="noStrike">
                    <a:solidFill>
                      <a:srgbClr val="FFFFFF"/>
                    </a:solidFill>
                    <a:latin typeface="Times New Roman"/>
                    <a:ea typeface="Times New Roman"/>
                    <a:cs typeface="Times New Roman"/>
                    <a:sym typeface="Times New Roman"/>
                  </a:rPr>
                  <a:t>j’s</a:t>
                </a:r>
                <a:r>
                  <a:rPr b="1" i="0" lang="en-US" sz="3000" u="none" cap="none" strike="noStrike">
                    <a:solidFill>
                      <a:srgbClr val="FFFFFF"/>
                    </a:solidFill>
                    <a:latin typeface="Times New Roman"/>
                    <a:ea typeface="Times New Roman"/>
                    <a:cs typeface="Times New Roman"/>
                    <a:sym typeface="Times New Roman"/>
                  </a:rPr>
                  <a:t> neighbor list.</a:t>
                </a:r>
                <a:endParaRPr/>
              </a:p>
            </p:txBody>
          </p:sp>
        </p:grpSp>
        <p:sp>
          <p:nvSpPr>
            <p:cNvPr id="259" name="Shape 259"/>
            <p:cNvSpPr/>
            <p:nvPr/>
          </p:nvSpPr>
          <p:spPr>
            <a:xfrm>
              <a:off x="6956335" y="3846703"/>
              <a:ext cx="4285212" cy="553998"/>
            </a:xfrm>
            <a:prstGeom prst="rect">
              <a:avLst/>
            </a:prstGeom>
            <a:blipFill rotWithShape="1">
              <a:blip r:embed="rId5">
                <a:alphaModFix/>
              </a:blip>
              <a:stretch>
                <a:fillRect b="-32964" l="-3413" r="0" t="-1428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grpSp>
          <p:nvGrpSpPr>
            <p:cNvPr id="260" name="Shape 260"/>
            <p:cNvGrpSpPr/>
            <p:nvPr/>
          </p:nvGrpSpPr>
          <p:grpSpPr>
            <a:xfrm>
              <a:off x="12489482" y="5297103"/>
              <a:ext cx="5667901" cy="3315843"/>
              <a:chOff x="1238849" y="1027339"/>
              <a:chExt cx="2686380" cy="1157802"/>
            </a:xfrm>
          </p:grpSpPr>
          <p:sp>
            <p:nvSpPr>
              <p:cNvPr id="261" name="Shape 261"/>
              <p:cNvSpPr/>
              <p:nvPr/>
            </p:nvSpPr>
            <p:spPr>
              <a:xfrm>
                <a:off x="1278673" y="1063083"/>
                <a:ext cx="2646556" cy="1115122"/>
              </a:xfrm>
              <a:prstGeom prst="rect">
                <a:avLst/>
              </a:prstGeom>
              <a:solidFill>
                <a:srgbClr val="5B9BD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36"/>
                  <a:buFont typeface="Arial"/>
                  <a:buNone/>
                </a:pPr>
                <a:r>
                  <a:t/>
                </a:r>
                <a:endParaRPr b="0" i="0" sz="4536" u="none" cap="none" strike="noStrike">
                  <a:solidFill>
                    <a:srgbClr val="FFFFFF"/>
                  </a:solidFill>
                  <a:latin typeface="Calibri"/>
                  <a:ea typeface="Calibri"/>
                  <a:cs typeface="Calibri"/>
                  <a:sym typeface="Calibri"/>
                </a:endParaRPr>
              </a:p>
            </p:txBody>
          </p:sp>
          <p:sp>
            <p:nvSpPr>
              <p:cNvPr id="262" name="Shape 262"/>
              <p:cNvSpPr txBox="1"/>
              <p:nvPr/>
            </p:nvSpPr>
            <p:spPr>
              <a:xfrm>
                <a:off x="1238849" y="1027339"/>
                <a:ext cx="2659868" cy="1157802"/>
              </a:xfrm>
              <a:prstGeom prst="rect">
                <a:avLst/>
              </a:prstGeom>
              <a:blipFill rotWithShape="1">
                <a:blip r:embed="rId6">
                  <a:alphaModFix/>
                </a:blip>
                <a:stretch>
                  <a:fillRect b="0" l="0" r="0" t="-238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grpSp>
        <p:cxnSp>
          <p:nvCxnSpPr>
            <p:cNvPr id="263" name="Shape 263"/>
            <p:cNvCxnSpPr/>
            <p:nvPr/>
          </p:nvCxnSpPr>
          <p:spPr>
            <a:xfrm>
              <a:off x="14747425" y="1162430"/>
              <a:ext cx="548039" cy="0"/>
            </a:xfrm>
            <a:prstGeom prst="straightConnector1">
              <a:avLst/>
            </a:prstGeom>
            <a:noFill/>
            <a:ln cap="flat" cmpd="sng" w="63500">
              <a:solidFill>
                <a:srgbClr val="5B9BD5"/>
              </a:solidFill>
              <a:prstDash val="solid"/>
              <a:miter lim="800000"/>
              <a:headEnd len="sm" w="sm" type="none"/>
              <a:tailEnd len="lg" w="lg" type="triangle"/>
            </a:ln>
          </p:spPr>
        </p:cxnSp>
        <p:cxnSp>
          <p:nvCxnSpPr>
            <p:cNvPr id="264" name="Shape 264"/>
            <p:cNvCxnSpPr/>
            <p:nvPr/>
          </p:nvCxnSpPr>
          <p:spPr>
            <a:xfrm>
              <a:off x="15265552" y="1152049"/>
              <a:ext cx="0" cy="1621387"/>
            </a:xfrm>
            <a:prstGeom prst="straightConnector1">
              <a:avLst/>
            </a:prstGeom>
            <a:noFill/>
            <a:ln cap="flat" cmpd="sng" w="63500">
              <a:solidFill>
                <a:srgbClr val="5B9BD5"/>
              </a:solidFill>
              <a:prstDash val="solid"/>
              <a:miter lim="800000"/>
              <a:headEnd len="sm" w="sm" type="none"/>
              <a:tailEnd len="lg" w="lg" type="triangle"/>
            </a:ln>
          </p:spPr>
        </p:cxnSp>
        <p:cxnSp>
          <p:nvCxnSpPr>
            <p:cNvPr id="265" name="Shape 265"/>
            <p:cNvCxnSpPr/>
            <p:nvPr/>
          </p:nvCxnSpPr>
          <p:spPr>
            <a:xfrm>
              <a:off x="16755520" y="3942622"/>
              <a:ext cx="548039" cy="0"/>
            </a:xfrm>
            <a:prstGeom prst="straightConnector1">
              <a:avLst/>
            </a:prstGeom>
            <a:noFill/>
            <a:ln cap="flat" cmpd="sng" w="63500">
              <a:solidFill>
                <a:srgbClr val="5B9BD5"/>
              </a:solidFill>
              <a:prstDash val="solid"/>
              <a:miter lim="800000"/>
              <a:headEnd len="sm" w="sm" type="none"/>
              <a:tailEnd len="lg" w="lg" type="triangle"/>
            </a:ln>
          </p:spPr>
        </p:cxnSp>
        <p:cxnSp>
          <p:nvCxnSpPr>
            <p:cNvPr id="266" name="Shape 266"/>
            <p:cNvCxnSpPr/>
            <p:nvPr/>
          </p:nvCxnSpPr>
          <p:spPr>
            <a:xfrm>
              <a:off x="17300541" y="3932241"/>
              <a:ext cx="3018" cy="1516894"/>
            </a:xfrm>
            <a:prstGeom prst="straightConnector1">
              <a:avLst/>
            </a:prstGeom>
            <a:noFill/>
            <a:ln cap="flat" cmpd="sng" w="63500">
              <a:solidFill>
                <a:srgbClr val="5B9BD5"/>
              </a:solidFill>
              <a:prstDash val="solid"/>
              <a:miter lim="800000"/>
              <a:headEnd len="sm" w="sm" type="none"/>
              <a:tailEnd len="lg" w="lg" type="triangle"/>
            </a:ln>
          </p:spPr>
        </p:cxnSp>
        <p:cxnSp>
          <p:nvCxnSpPr>
            <p:cNvPr id="267" name="Shape 267"/>
            <p:cNvCxnSpPr/>
            <p:nvPr/>
          </p:nvCxnSpPr>
          <p:spPr>
            <a:xfrm rot="10800000">
              <a:off x="12107825" y="6738112"/>
              <a:ext cx="548039" cy="0"/>
            </a:xfrm>
            <a:prstGeom prst="straightConnector1">
              <a:avLst/>
            </a:prstGeom>
            <a:noFill/>
            <a:ln cap="flat" cmpd="sng" w="63500">
              <a:solidFill>
                <a:srgbClr val="5B9BD5"/>
              </a:solidFill>
              <a:prstDash val="solid"/>
              <a:miter lim="800000"/>
              <a:headEnd len="sm" w="sm" type="none"/>
              <a:tailEnd len="lg" w="lg" type="triangle"/>
            </a:ln>
          </p:spPr>
        </p:cxnSp>
        <p:cxnSp>
          <p:nvCxnSpPr>
            <p:cNvPr id="268" name="Shape 268"/>
            <p:cNvCxnSpPr/>
            <p:nvPr/>
          </p:nvCxnSpPr>
          <p:spPr>
            <a:xfrm rot="10800000">
              <a:off x="9133238" y="6933748"/>
              <a:ext cx="548039" cy="0"/>
            </a:xfrm>
            <a:prstGeom prst="straightConnector1">
              <a:avLst/>
            </a:prstGeom>
            <a:noFill/>
            <a:ln cap="flat" cmpd="sng" w="63500">
              <a:solidFill>
                <a:srgbClr val="5B9BD5"/>
              </a:solidFill>
              <a:prstDash val="solid"/>
              <a:miter lim="800000"/>
              <a:headEnd len="sm" w="sm" type="none"/>
              <a:tailEnd len="lg" w="lg" type="triangle"/>
            </a:ln>
          </p:spPr>
        </p:cxnSp>
        <p:cxnSp>
          <p:nvCxnSpPr>
            <p:cNvPr id="269" name="Shape 269"/>
            <p:cNvCxnSpPr/>
            <p:nvPr/>
          </p:nvCxnSpPr>
          <p:spPr>
            <a:xfrm>
              <a:off x="9160132" y="6944737"/>
              <a:ext cx="0" cy="3603766"/>
            </a:xfrm>
            <a:prstGeom prst="straightConnector1">
              <a:avLst/>
            </a:prstGeom>
            <a:noFill/>
            <a:ln cap="flat" cmpd="sng" w="63500">
              <a:solidFill>
                <a:srgbClr val="5B9BD5"/>
              </a:solidFill>
              <a:prstDash val="solid"/>
              <a:miter lim="800000"/>
              <a:headEnd len="sm" w="sm" type="none"/>
              <a:tailEnd len="lg" w="lg" type="triangle"/>
            </a:ln>
          </p:spPr>
        </p:cxnSp>
        <p:cxnSp>
          <p:nvCxnSpPr>
            <p:cNvPr id="270" name="Shape 270"/>
            <p:cNvCxnSpPr/>
            <p:nvPr/>
          </p:nvCxnSpPr>
          <p:spPr>
            <a:xfrm flipH="1" rot="10800000">
              <a:off x="13645159" y="10169388"/>
              <a:ext cx="8438" cy="1249550"/>
            </a:xfrm>
            <a:prstGeom prst="straightConnector1">
              <a:avLst/>
            </a:prstGeom>
            <a:noFill/>
            <a:ln cap="flat" cmpd="sng" w="63500">
              <a:solidFill>
                <a:srgbClr val="5B9BD5"/>
              </a:solidFill>
              <a:prstDash val="solid"/>
              <a:miter lim="800000"/>
              <a:headEnd len="sm" w="sm" type="none"/>
              <a:tailEnd len="lg" w="lg" type="triangle"/>
            </a:ln>
          </p:spPr>
        </p:cxnSp>
        <p:cxnSp>
          <p:nvCxnSpPr>
            <p:cNvPr id="271" name="Shape 271"/>
            <p:cNvCxnSpPr>
              <a:endCxn id="224" idx="2"/>
            </p:cNvCxnSpPr>
            <p:nvPr/>
          </p:nvCxnSpPr>
          <p:spPr>
            <a:xfrm>
              <a:off x="9213779" y="10509685"/>
              <a:ext cx="355200" cy="0"/>
            </a:xfrm>
            <a:prstGeom prst="straightConnector1">
              <a:avLst/>
            </a:prstGeom>
            <a:noFill/>
            <a:ln cap="flat" cmpd="sng" w="63500">
              <a:solidFill>
                <a:srgbClr val="5B9BD5"/>
              </a:solidFill>
              <a:prstDash val="solid"/>
              <a:miter lim="800000"/>
              <a:headEnd len="sm" w="sm" type="none"/>
              <a:tailEnd len="lg" w="lg" type="triangle"/>
            </a:ln>
          </p:spPr>
        </p:cxnSp>
        <p:cxnSp>
          <p:nvCxnSpPr>
            <p:cNvPr id="272" name="Shape 272"/>
            <p:cNvCxnSpPr/>
            <p:nvPr/>
          </p:nvCxnSpPr>
          <p:spPr>
            <a:xfrm>
              <a:off x="12381906" y="10529404"/>
              <a:ext cx="548039" cy="0"/>
            </a:xfrm>
            <a:prstGeom prst="straightConnector1">
              <a:avLst/>
            </a:prstGeom>
            <a:noFill/>
            <a:ln cap="flat" cmpd="sng" w="63500">
              <a:solidFill>
                <a:srgbClr val="5B9BD5"/>
              </a:solidFill>
              <a:prstDash val="solid"/>
              <a:miter lim="800000"/>
              <a:headEnd len="sm" w="sm" type="none"/>
              <a:tailEnd len="lg" w="lg" type="triangle"/>
            </a:ln>
          </p:spPr>
        </p:cxnSp>
        <p:cxnSp>
          <p:nvCxnSpPr>
            <p:cNvPr id="273" name="Shape 273"/>
            <p:cNvCxnSpPr/>
            <p:nvPr/>
          </p:nvCxnSpPr>
          <p:spPr>
            <a:xfrm>
              <a:off x="12900033" y="10519023"/>
              <a:ext cx="3018" cy="979195"/>
            </a:xfrm>
            <a:prstGeom prst="straightConnector1">
              <a:avLst/>
            </a:prstGeom>
            <a:noFill/>
            <a:ln cap="flat" cmpd="sng" w="63500">
              <a:solidFill>
                <a:srgbClr val="5B9BD5"/>
              </a:solidFill>
              <a:prstDash val="solid"/>
              <a:miter lim="800000"/>
              <a:headEnd len="sm" w="sm" type="none"/>
              <a:tailEnd len="lg" w="lg" type="triangle"/>
            </a:ln>
          </p:spPr>
        </p:cxnSp>
      </p:grpSp>
      <p:pic>
        <p:nvPicPr>
          <p:cNvPr descr="stepsThroughModels.PNG" id="274" name="Shape 274"/>
          <p:cNvPicPr preferRelativeResize="0"/>
          <p:nvPr/>
        </p:nvPicPr>
        <p:blipFill rotWithShape="1">
          <a:blip r:embed="rId7">
            <a:alphaModFix/>
          </a:blip>
          <a:srcRect b="19456" l="13268" r="5442" t="1298"/>
          <a:stretch/>
        </p:blipFill>
        <p:spPr>
          <a:xfrm>
            <a:off x="1239312" y="23703913"/>
            <a:ext cx="6833470" cy="9100558"/>
          </a:xfrm>
          <a:prstGeom prst="rect">
            <a:avLst/>
          </a:prstGeom>
          <a:noFill/>
          <a:ln>
            <a:noFill/>
          </a:ln>
        </p:spPr>
      </p:pic>
      <p:sp>
        <p:nvSpPr>
          <p:cNvPr id="275" name="Shape 275"/>
          <p:cNvSpPr/>
          <p:nvPr/>
        </p:nvSpPr>
        <p:spPr>
          <a:xfrm>
            <a:off x="7357060" y="20947608"/>
            <a:ext cx="5216089" cy="286232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3000" u="none" cap="none" strike="noStrike">
                <a:solidFill>
                  <a:srgbClr val="000000"/>
                </a:solidFill>
                <a:latin typeface="Times New Roman"/>
                <a:ea typeface="Times New Roman"/>
                <a:cs typeface="Times New Roman"/>
                <a:sym typeface="Times New Roman"/>
              </a:rPr>
              <a:t>Segment-Based Excess Gibbs Energy Model for Aqueous Organic Electrolytes – These are ionic liquids that are the capping agents &amp; surfactants for nanotechnology.</a:t>
            </a:r>
            <a:endParaRPr b="1" i="0" sz="3000" u="none" cap="none" strike="noStrike">
              <a:solidFill>
                <a:srgbClr val="000000"/>
              </a:solidFill>
              <a:latin typeface="Times New Roman"/>
              <a:ea typeface="Times New Roman"/>
              <a:cs typeface="Times New Roman"/>
              <a:sym typeface="Times New Roman"/>
            </a:endParaRPr>
          </a:p>
        </p:txBody>
      </p:sp>
      <p:pic>
        <p:nvPicPr>
          <p:cNvPr id="276" name="Shape 276"/>
          <p:cNvPicPr preferRelativeResize="0"/>
          <p:nvPr/>
        </p:nvPicPr>
        <p:blipFill rotWithShape="1">
          <a:blip r:embed="rId8">
            <a:alphaModFix/>
          </a:blip>
          <a:srcRect b="0" l="0" r="0" t="0"/>
          <a:stretch/>
        </p:blipFill>
        <p:spPr>
          <a:xfrm>
            <a:off x="13519534" y="19817616"/>
            <a:ext cx="7040107" cy="6490099"/>
          </a:xfrm>
          <a:prstGeom prst="rect">
            <a:avLst/>
          </a:prstGeom>
          <a:noFill/>
          <a:ln>
            <a:noFill/>
          </a:ln>
        </p:spPr>
      </p:pic>
      <p:sp>
        <p:nvSpPr>
          <p:cNvPr id="277" name="Shape 277"/>
          <p:cNvSpPr txBox="1"/>
          <p:nvPr/>
        </p:nvSpPr>
        <p:spPr>
          <a:xfrm>
            <a:off x="12800766" y="18638780"/>
            <a:ext cx="9040470" cy="17730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200"/>
              <a:buFont typeface="Arial"/>
              <a:buNone/>
            </a:pPr>
            <a:r>
              <a:rPr b="1" i="0" lang="en-US" sz="6200" u="none" cap="none" strike="noStrike">
                <a:solidFill>
                  <a:srgbClr val="000000"/>
                </a:solidFill>
                <a:latin typeface="Times New Roman"/>
                <a:ea typeface="Times New Roman"/>
                <a:cs typeface="Times New Roman"/>
                <a:sym typeface="Times New Roman"/>
              </a:rPr>
              <a:t>Nanoparticle Aggregation</a:t>
            </a:r>
            <a:endParaRPr b="1" i="0" sz="6200" u="none" cap="none" strike="noStrike">
              <a:solidFill>
                <a:srgbClr val="000000"/>
              </a:solidFill>
              <a:latin typeface="Times New Roman"/>
              <a:ea typeface="Times New Roman"/>
              <a:cs typeface="Times New Roman"/>
              <a:sym typeface="Times New Roman"/>
            </a:endParaRPr>
          </a:p>
        </p:txBody>
      </p:sp>
      <p:sp>
        <p:nvSpPr>
          <p:cNvPr id="278" name="Shape 278"/>
          <p:cNvSpPr/>
          <p:nvPr/>
        </p:nvSpPr>
        <p:spPr>
          <a:xfrm>
            <a:off x="21817981" y="28367494"/>
            <a:ext cx="9105378" cy="440120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Ocwieja, </a:t>
            </a:r>
            <a:r>
              <a:rPr b="0" i="1" lang="en-US" sz="2800" u="none" cap="none" strike="noStrike">
                <a:solidFill>
                  <a:srgbClr val="000000"/>
                </a:solidFill>
                <a:latin typeface="Times New Roman"/>
                <a:ea typeface="Times New Roman"/>
                <a:cs typeface="Times New Roman"/>
                <a:sym typeface="Times New Roman"/>
              </a:rPr>
              <a:t>et al</a:t>
            </a:r>
            <a:r>
              <a:rPr b="0" i="0" lang="en-US" sz="2800" u="none" cap="none" strike="noStrike">
                <a:solidFill>
                  <a:srgbClr val="000000"/>
                </a:solidFill>
                <a:latin typeface="Times New Roman"/>
                <a:ea typeface="Times New Roman"/>
                <a:cs typeface="Times New Roman"/>
                <a:sym typeface="Times New Roman"/>
              </a:rPr>
              <a:t>., Adv. Coll. Interface Sci., </a:t>
            </a:r>
            <a:r>
              <a:rPr b="1" i="0" lang="en-US" sz="2800" u="none" cap="none" strike="noStrike">
                <a:solidFill>
                  <a:srgbClr val="000000"/>
                </a:solidFill>
                <a:latin typeface="Times New Roman"/>
                <a:ea typeface="Times New Roman"/>
                <a:cs typeface="Times New Roman"/>
                <a:sym typeface="Times New Roman"/>
              </a:rPr>
              <a:t>222</a:t>
            </a:r>
            <a:r>
              <a:rPr b="0" i="0" lang="en-US" sz="2800" u="none" cap="none" strike="noStrike">
                <a:solidFill>
                  <a:srgbClr val="000000"/>
                </a:solidFill>
                <a:latin typeface="Times New Roman"/>
                <a:ea typeface="Times New Roman"/>
                <a:cs typeface="Times New Roman"/>
                <a:sym typeface="Times New Roman"/>
              </a:rPr>
              <a:t> (2015) 530-563.</a:t>
            </a:r>
            <a:endParaRPr/>
          </a:p>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Ocwieja, </a:t>
            </a:r>
            <a:r>
              <a:rPr b="0" i="1" lang="en-US" sz="2800" u="none" cap="none" strike="noStrike">
                <a:solidFill>
                  <a:srgbClr val="000000"/>
                </a:solidFill>
                <a:latin typeface="Times New Roman"/>
                <a:ea typeface="Times New Roman"/>
                <a:cs typeface="Times New Roman"/>
                <a:sym typeface="Times New Roman"/>
              </a:rPr>
              <a:t>et al</a:t>
            </a:r>
            <a:r>
              <a:rPr b="0" i="0" lang="en-US" sz="2800" u="none" cap="none" strike="noStrike">
                <a:solidFill>
                  <a:srgbClr val="000000"/>
                </a:solidFill>
                <a:latin typeface="Times New Roman"/>
                <a:ea typeface="Times New Roman"/>
                <a:cs typeface="Times New Roman"/>
                <a:sym typeface="Times New Roman"/>
              </a:rPr>
              <a:t>., J. Coll. Interface Sci., </a:t>
            </a:r>
            <a:r>
              <a:rPr b="1" i="0" lang="en-US" sz="2800" u="none" cap="none" strike="noStrike">
                <a:solidFill>
                  <a:srgbClr val="000000"/>
                </a:solidFill>
                <a:latin typeface="Times New Roman"/>
                <a:ea typeface="Times New Roman"/>
                <a:cs typeface="Times New Roman"/>
                <a:sym typeface="Times New Roman"/>
              </a:rPr>
              <a:t>376</a:t>
            </a:r>
            <a:r>
              <a:rPr b="0" i="0" lang="en-US" sz="2800" u="none" cap="none" strike="noStrike">
                <a:solidFill>
                  <a:srgbClr val="000000"/>
                </a:solidFill>
                <a:latin typeface="Times New Roman"/>
                <a:ea typeface="Times New Roman"/>
                <a:cs typeface="Times New Roman"/>
                <a:sym typeface="Times New Roman"/>
              </a:rPr>
              <a:t> (2012) 1-11.</a:t>
            </a:r>
            <a:endParaRPr/>
          </a:p>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Abdellatif, </a:t>
            </a:r>
            <a:r>
              <a:rPr b="0" i="1" lang="en-US" sz="2800" u="none" cap="none" strike="noStrike">
                <a:solidFill>
                  <a:srgbClr val="000000"/>
                </a:solidFill>
                <a:latin typeface="Times New Roman"/>
                <a:ea typeface="Times New Roman"/>
                <a:cs typeface="Times New Roman"/>
                <a:sym typeface="Times New Roman"/>
              </a:rPr>
              <a:t>et al</a:t>
            </a:r>
            <a:r>
              <a:rPr b="0" i="0" lang="en-US" sz="2800" u="none" cap="none" strike="noStrike">
                <a:solidFill>
                  <a:srgbClr val="000000"/>
                </a:solidFill>
                <a:latin typeface="Times New Roman"/>
                <a:ea typeface="Times New Roman"/>
                <a:cs typeface="Times New Roman"/>
                <a:sym typeface="Times New Roman"/>
              </a:rPr>
              <a:t>., J. Coll. Interface Sci., </a:t>
            </a:r>
            <a:r>
              <a:rPr b="1" i="0" lang="en-US" sz="2800" u="none" cap="none" strike="noStrike">
                <a:solidFill>
                  <a:srgbClr val="000000"/>
                </a:solidFill>
                <a:latin typeface="Times New Roman"/>
                <a:ea typeface="Times New Roman"/>
                <a:cs typeface="Times New Roman"/>
                <a:sym typeface="Times New Roman"/>
              </a:rPr>
              <a:t>458</a:t>
            </a:r>
            <a:r>
              <a:rPr b="0" i="0" lang="en-US" sz="2800" u="none" cap="none" strike="noStrike">
                <a:solidFill>
                  <a:srgbClr val="000000"/>
                </a:solidFill>
                <a:latin typeface="Times New Roman"/>
                <a:ea typeface="Times New Roman"/>
                <a:cs typeface="Times New Roman"/>
                <a:sym typeface="Times New Roman"/>
              </a:rPr>
              <a:t> (2015) 266-272.</a:t>
            </a:r>
            <a:endParaRPr/>
          </a:p>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Lau and Russel, AIChE Journal, </a:t>
            </a:r>
            <a:r>
              <a:rPr b="1" i="0" lang="en-US" sz="2800" u="none" cap="none" strike="noStrike">
                <a:solidFill>
                  <a:srgbClr val="000000"/>
                </a:solidFill>
                <a:latin typeface="Times New Roman"/>
                <a:ea typeface="Times New Roman"/>
                <a:cs typeface="Times New Roman"/>
                <a:sym typeface="Times New Roman"/>
              </a:rPr>
              <a:t>60</a:t>
            </a:r>
            <a:r>
              <a:rPr b="0" i="0" lang="en-US" sz="2800" u="none" cap="none" strike="noStrike">
                <a:solidFill>
                  <a:srgbClr val="000000"/>
                </a:solidFill>
                <a:latin typeface="Times New Roman"/>
                <a:ea typeface="Times New Roman"/>
                <a:cs typeface="Times New Roman"/>
                <a:sym typeface="Times New Roman"/>
              </a:rPr>
              <a:t> (2014) 1287-1302.</a:t>
            </a:r>
            <a:endParaRPr/>
          </a:p>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Marcolongo &amp; Mirenda,  J. Chem. Educ., </a:t>
            </a:r>
            <a:r>
              <a:rPr b="1" i="0" lang="en-US" sz="2800" u="none" cap="none" strike="noStrike">
                <a:solidFill>
                  <a:srgbClr val="000000"/>
                </a:solidFill>
                <a:latin typeface="Times New Roman"/>
                <a:ea typeface="Times New Roman"/>
                <a:cs typeface="Times New Roman"/>
                <a:sym typeface="Times New Roman"/>
              </a:rPr>
              <a:t>88</a:t>
            </a:r>
            <a:r>
              <a:rPr b="0" i="0" lang="en-US" sz="2800" u="none" cap="none" strike="noStrike">
                <a:solidFill>
                  <a:srgbClr val="000000"/>
                </a:solidFill>
                <a:latin typeface="Times New Roman"/>
                <a:ea typeface="Times New Roman"/>
                <a:cs typeface="Times New Roman"/>
                <a:sym typeface="Times New Roman"/>
              </a:rPr>
              <a:t> (2011) 629-633.</a:t>
            </a:r>
            <a:endParaRPr/>
          </a:p>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Chen, Fluid Phase Equil., </a:t>
            </a:r>
            <a:r>
              <a:rPr b="1" i="0" lang="en-US" sz="2800" u="none" cap="none" strike="noStrike">
                <a:solidFill>
                  <a:srgbClr val="000000"/>
                </a:solidFill>
                <a:latin typeface="Times New Roman"/>
                <a:ea typeface="Times New Roman"/>
                <a:cs typeface="Times New Roman"/>
                <a:sym typeface="Times New Roman"/>
              </a:rPr>
              <a:t>241</a:t>
            </a:r>
            <a:r>
              <a:rPr b="0" i="0" lang="en-US" sz="2800" u="none" cap="none" strike="noStrike">
                <a:solidFill>
                  <a:srgbClr val="000000"/>
                </a:solidFill>
                <a:latin typeface="Times New Roman"/>
                <a:ea typeface="Times New Roman"/>
                <a:cs typeface="Times New Roman"/>
                <a:sym typeface="Times New Roman"/>
              </a:rPr>
              <a:t> (2006) 103-112.</a:t>
            </a:r>
            <a:endParaRPr/>
          </a:p>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Chen </a:t>
            </a:r>
            <a:r>
              <a:rPr b="0" i="1" lang="en-US" sz="2800" u="none" cap="none" strike="noStrike">
                <a:solidFill>
                  <a:srgbClr val="000000"/>
                </a:solidFill>
                <a:latin typeface="Times New Roman"/>
                <a:ea typeface="Times New Roman"/>
                <a:cs typeface="Times New Roman"/>
                <a:sym typeface="Times New Roman"/>
              </a:rPr>
              <a:t>et al</a:t>
            </a:r>
            <a:r>
              <a:rPr b="0" i="0" lang="en-US" sz="2800" u="none" cap="none" strike="noStrike">
                <a:solidFill>
                  <a:srgbClr val="000000"/>
                </a:solidFill>
                <a:latin typeface="Times New Roman"/>
                <a:ea typeface="Times New Roman"/>
                <a:cs typeface="Times New Roman"/>
                <a:sym typeface="Times New Roman"/>
              </a:rPr>
              <a:t>.,  AIChE Journal, 47 (2001) 2593-2602.</a:t>
            </a:r>
            <a:endParaRPr/>
          </a:p>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Keffer, D., The Working Person’s Guide to Molecular </a:t>
            </a:r>
            <a:endParaRPr b="0" i="0" sz="2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	Dynamics Simulations, Univ. of Tennessee-Knoxville,</a:t>
            </a:r>
            <a:endParaRPr/>
          </a:p>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	http://utkstair.org/clausius/docs/mse614/text/notes.html</a:t>
            </a:r>
            <a:endParaRPr/>
          </a:p>
        </p:txBody>
      </p:sp>
      <p:pic>
        <p:nvPicPr>
          <p:cNvPr id="279" name="Shape 279"/>
          <p:cNvPicPr preferRelativeResize="0"/>
          <p:nvPr/>
        </p:nvPicPr>
        <p:blipFill rotWithShape="1">
          <a:blip r:embed="rId9">
            <a:alphaModFix/>
          </a:blip>
          <a:srcRect b="0" l="0" r="5886" t="0"/>
          <a:stretch/>
        </p:blipFill>
        <p:spPr>
          <a:xfrm>
            <a:off x="8118587" y="24622002"/>
            <a:ext cx="4701811" cy="3962291"/>
          </a:xfrm>
          <a:prstGeom prst="rect">
            <a:avLst/>
          </a:prstGeom>
          <a:noFill/>
          <a:ln>
            <a:noFill/>
          </a:ln>
        </p:spPr>
      </p:pic>
      <p:pic>
        <p:nvPicPr>
          <p:cNvPr id="280" name="Shape 280"/>
          <p:cNvPicPr preferRelativeResize="0"/>
          <p:nvPr/>
        </p:nvPicPr>
        <p:blipFill rotWithShape="1">
          <a:blip r:embed="rId10">
            <a:alphaModFix/>
          </a:blip>
          <a:srcRect b="0" l="0" r="4767" t="10251"/>
          <a:stretch/>
        </p:blipFill>
        <p:spPr>
          <a:xfrm>
            <a:off x="6614391" y="30228775"/>
            <a:ext cx="5743616" cy="2412609"/>
          </a:xfrm>
          <a:prstGeom prst="rect">
            <a:avLst/>
          </a:prstGeom>
          <a:noFill/>
          <a:ln>
            <a:noFill/>
          </a:ln>
        </p:spPr>
      </p:pic>
      <p:pic>
        <p:nvPicPr>
          <p:cNvPr id="281" name="Shape 281"/>
          <p:cNvPicPr preferRelativeResize="0"/>
          <p:nvPr/>
        </p:nvPicPr>
        <p:blipFill rotWithShape="1">
          <a:blip r:embed="rId11">
            <a:alphaModFix/>
          </a:blip>
          <a:srcRect b="0" l="0" r="0" t="0"/>
          <a:stretch/>
        </p:blipFill>
        <p:spPr>
          <a:xfrm>
            <a:off x="12620165" y="29348769"/>
            <a:ext cx="8983464" cy="3465050"/>
          </a:xfrm>
          <a:prstGeom prst="rect">
            <a:avLst/>
          </a:prstGeom>
          <a:noFill/>
          <a:ln>
            <a:noFill/>
          </a:ln>
        </p:spPr>
      </p:pic>
      <p:pic>
        <p:nvPicPr>
          <p:cNvPr id="282" name="Shape 282"/>
          <p:cNvPicPr preferRelativeResize="0"/>
          <p:nvPr/>
        </p:nvPicPr>
        <p:blipFill rotWithShape="1">
          <a:blip r:embed="rId12">
            <a:alphaModFix/>
          </a:blip>
          <a:srcRect b="0" l="0" r="0" t="0"/>
          <a:stretch/>
        </p:blipFill>
        <p:spPr>
          <a:xfrm>
            <a:off x="12885080" y="26349456"/>
            <a:ext cx="8370001" cy="3093750"/>
          </a:xfrm>
          <a:prstGeom prst="rect">
            <a:avLst/>
          </a:prstGeom>
          <a:noFill/>
          <a:ln>
            <a:noFill/>
          </a:ln>
        </p:spPr>
      </p:pic>
      <p:pic>
        <p:nvPicPr>
          <p:cNvPr id="283" name="Shape 283"/>
          <p:cNvPicPr preferRelativeResize="0"/>
          <p:nvPr/>
        </p:nvPicPr>
        <p:blipFill rotWithShape="1">
          <a:blip r:embed="rId13">
            <a:alphaModFix/>
          </a:blip>
          <a:srcRect b="0" l="9240" r="17661" t="0"/>
          <a:stretch/>
        </p:blipFill>
        <p:spPr>
          <a:xfrm>
            <a:off x="21913680" y="19188784"/>
            <a:ext cx="8839061" cy="1921038"/>
          </a:xfrm>
          <a:prstGeom prst="rect">
            <a:avLst/>
          </a:prstGeom>
          <a:noFill/>
          <a:ln>
            <a:noFill/>
          </a:ln>
        </p:spPr>
      </p:pic>
      <p:pic>
        <p:nvPicPr>
          <p:cNvPr id="284" name="Shape 284"/>
          <p:cNvPicPr preferRelativeResize="0"/>
          <p:nvPr/>
        </p:nvPicPr>
        <p:blipFill rotWithShape="1">
          <a:blip r:embed="rId14">
            <a:alphaModFix/>
          </a:blip>
          <a:srcRect b="26503" l="10828" r="21096" t="0"/>
          <a:stretch/>
        </p:blipFill>
        <p:spPr>
          <a:xfrm>
            <a:off x="21818995" y="20767602"/>
            <a:ext cx="9042004" cy="1615080"/>
          </a:xfrm>
          <a:prstGeom prst="rect">
            <a:avLst/>
          </a:prstGeom>
          <a:noFill/>
          <a:ln>
            <a:noFill/>
          </a:ln>
        </p:spPr>
      </p:pic>
      <p:sp>
        <p:nvSpPr>
          <p:cNvPr id="285" name="Shape 285"/>
          <p:cNvSpPr/>
          <p:nvPr/>
        </p:nvSpPr>
        <p:spPr>
          <a:xfrm>
            <a:off x="22598456" y="22359502"/>
            <a:ext cx="7544428" cy="553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3000" u="none" cap="none" strike="noStrike">
                <a:solidFill>
                  <a:srgbClr val="000000"/>
                </a:solidFill>
                <a:latin typeface="Times New Roman"/>
                <a:ea typeface="Times New Roman"/>
                <a:cs typeface="Times New Roman"/>
                <a:sym typeface="Times New Roman"/>
              </a:rPr>
              <a:t>5</a:t>
            </a:r>
            <a:r>
              <a:rPr b="1" baseline="30000" i="0" lang="en-US" sz="3000" u="none" cap="none" strike="noStrike">
                <a:solidFill>
                  <a:srgbClr val="000000"/>
                </a:solidFill>
                <a:latin typeface="Times New Roman"/>
                <a:ea typeface="Times New Roman"/>
                <a:cs typeface="Times New Roman"/>
                <a:sym typeface="Times New Roman"/>
              </a:rPr>
              <a:t>th</a:t>
            </a:r>
            <a:r>
              <a:rPr b="1" i="0" lang="en-US" sz="3000" u="none" cap="none" strike="noStrike">
                <a:solidFill>
                  <a:srgbClr val="000000"/>
                </a:solidFill>
                <a:latin typeface="Times New Roman"/>
                <a:ea typeface="Times New Roman"/>
                <a:cs typeface="Times New Roman"/>
                <a:sym typeface="Times New Roman"/>
              </a:rPr>
              <a:t> Order Gear Predictor Corrector Method</a:t>
            </a:r>
            <a:endParaRPr b="1" i="0" sz="3000" u="none" cap="none" strike="noStrike">
              <a:solidFill>
                <a:srgbClr val="000000"/>
              </a:solidFill>
              <a:latin typeface="Times New Roman"/>
              <a:ea typeface="Times New Roman"/>
              <a:cs typeface="Times New Roman"/>
              <a:sym typeface="Times New Roman"/>
            </a:endParaRPr>
          </a:p>
        </p:txBody>
      </p:sp>
      <p:pic>
        <p:nvPicPr>
          <p:cNvPr id="286" name="Shape 286"/>
          <p:cNvPicPr preferRelativeResize="0"/>
          <p:nvPr/>
        </p:nvPicPr>
        <p:blipFill rotWithShape="1">
          <a:blip r:embed="rId15">
            <a:alphaModFix/>
          </a:blip>
          <a:srcRect b="1435" l="871" r="1242" t="869"/>
          <a:stretch/>
        </p:blipFill>
        <p:spPr>
          <a:xfrm>
            <a:off x="21958127" y="23160623"/>
            <a:ext cx="8730642" cy="4860099"/>
          </a:xfrm>
          <a:prstGeom prst="rect">
            <a:avLst/>
          </a:prstGeom>
          <a:noFill/>
          <a:ln>
            <a:noFill/>
          </a:ln>
        </p:spPr>
      </p:pic>
      <p:grpSp>
        <p:nvGrpSpPr>
          <p:cNvPr id="287" name="Shape 287"/>
          <p:cNvGrpSpPr/>
          <p:nvPr/>
        </p:nvGrpSpPr>
        <p:grpSpPr>
          <a:xfrm>
            <a:off x="1351539" y="4578874"/>
            <a:ext cx="11247750" cy="13138459"/>
            <a:chOff x="1434666" y="4578874"/>
            <a:chExt cx="11247750" cy="13138459"/>
          </a:xfrm>
        </p:grpSpPr>
        <p:grpSp>
          <p:nvGrpSpPr>
            <p:cNvPr id="288" name="Shape 288"/>
            <p:cNvGrpSpPr/>
            <p:nvPr/>
          </p:nvGrpSpPr>
          <p:grpSpPr>
            <a:xfrm>
              <a:off x="1434666" y="4695271"/>
              <a:ext cx="11247750" cy="13022061"/>
              <a:chOff x="1434666" y="4695271"/>
              <a:chExt cx="11247750" cy="13022061"/>
            </a:xfrm>
          </p:grpSpPr>
          <p:sp>
            <p:nvSpPr>
              <p:cNvPr id="289" name="Shape 289"/>
              <p:cNvSpPr/>
              <p:nvPr/>
            </p:nvSpPr>
            <p:spPr>
              <a:xfrm>
                <a:off x="1434666" y="4695271"/>
                <a:ext cx="11247750" cy="13010838"/>
              </a:xfrm>
              <a:prstGeom prst="rect">
                <a:avLst/>
              </a:prstGeom>
              <a:solidFill>
                <a:schemeClr val="accent1"/>
              </a:solidFill>
              <a:ln cap="rnd"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p:txBody>
          </p:sp>
          <p:sp>
            <p:nvSpPr>
              <p:cNvPr id="290" name="Shape 290"/>
              <p:cNvSpPr/>
              <p:nvPr/>
            </p:nvSpPr>
            <p:spPr>
              <a:xfrm>
                <a:off x="1493028" y="5691220"/>
                <a:ext cx="10806229" cy="12026113"/>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i="0" lang="en-US" sz="3000" u="none" cap="none" strike="noStrike">
                    <a:solidFill>
                      <a:srgbClr val="000000"/>
                    </a:solidFill>
                    <a:latin typeface="Times New Roman"/>
                    <a:ea typeface="Times New Roman"/>
                    <a:cs typeface="Times New Roman"/>
                    <a:sym typeface="Times New Roman"/>
                  </a:rPr>
                  <a:t>Control over the distribution of particle sizes is central to the nanotechnology industry, particularly with regard to color, electrical properties, catalytic behavior, sensing by electronic noses and tongues, and all other surface properties.  To make this possible, nanoparticles (NPs) are typically surrounded by either cationic or anionic surfactants to put a surface charge on the NP’s, thereby ensuring repulsion with similarly charged NP’s.  Sometimes NP’s are surrounded by nonionic capping agents that rely solely on the steric bulk of the capping agent to provide a barrier to NP aggregation.  Often, capping agents are chosen to provide both an electrostatic and a steric barrier to aggregation.  </a:t>
                </a:r>
                <a:endParaRPr/>
              </a:p>
              <a:p>
                <a:pPr indent="0" lvl="0" marL="0" marR="0" rtl="0" algn="just">
                  <a:lnSpc>
                    <a:spcPct val="107000"/>
                  </a:lnSpc>
                  <a:spcBef>
                    <a:spcPts val="800"/>
                  </a:spcBef>
                  <a:spcAft>
                    <a:spcPts val="0"/>
                  </a:spcAft>
                  <a:buNone/>
                </a:pPr>
                <a:r>
                  <a:rPr b="1" i="0" lang="en-US" sz="3000" u="none" cap="none" strike="noStrike">
                    <a:solidFill>
                      <a:srgbClr val="000000"/>
                    </a:solidFill>
                    <a:latin typeface="Times New Roman"/>
                    <a:ea typeface="Times New Roman"/>
                    <a:cs typeface="Times New Roman"/>
                    <a:sym typeface="Times New Roman"/>
                  </a:rPr>
                  <a:t>This project will involve the development of a hybrid Monte Carlo (MC) and molecular dynamics (MD) simulation of nanoparticles in an appropriate suspension fluid (as opposed to a solvent) such that the capped NP’s will have a finite chance of interacting with each other and/or with desorbed capping agent ligands.  The MD portion of the simulation will approximate the electrokinetic (diffusion plus an electrically-driven convective flow), ultrasonic, and gravitational flows present in NP suspensions.  The Monte Carlo portion of the model will simulate the probability for desorption or adsorption of a capping agent ligand with a NP, as wel</a:t>
                </a:r>
                <a:r>
                  <a:rPr b="1" i="0" lang="en-US" sz="3000" u="none" cap="none" strike="noStrike">
                    <a:solidFill>
                      <a:srgbClr val="000000"/>
                    </a:solidFill>
                    <a:latin typeface="Times New Roman"/>
                    <a:ea typeface="Times New Roman"/>
                    <a:cs typeface="Times New Roman"/>
                    <a:sym typeface="Times New Roman"/>
                  </a:rPr>
                  <a:t>l as the reaction of two NP’s with each other to form a single larger nanoparticle.  </a:t>
                </a:r>
                <a:endParaRPr b="1" i="0" sz="3000" u="none" cap="none" strike="noStrike">
                  <a:solidFill>
                    <a:srgbClr val="000000"/>
                  </a:solidFill>
                  <a:latin typeface="Times New Roman"/>
                  <a:ea typeface="Times New Roman"/>
                  <a:cs typeface="Times New Roman"/>
                  <a:sym typeface="Times New Roman"/>
                </a:endParaRPr>
              </a:p>
            </p:txBody>
          </p:sp>
        </p:grpSp>
        <p:sp>
          <p:nvSpPr>
            <p:cNvPr id="291" name="Shape 291"/>
            <p:cNvSpPr txBox="1"/>
            <p:nvPr/>
          </p:nvSpPr>
          <p:spPr>
            <a:xfrm>
              <a:off x="2112800" y="4578874"/>
              <a:ext cx="8875200" cy="12959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00"/>
                <a:buFont typeface="Arial"/>
                <a:buNone/>
              </a:pPr>
              <a:r>
                <a:rPr b="1" i="0" lang="en-US" sz="7200" u="none" cap="none" strike="noStrike">
                  <a:solidFill>
                    <a:srgbClr val="000000"/>
                  </a:solidFill>
                  <a:latin typeface="Times New Roman"/>
                  <a:ea typeface="Times New Roman"/>
                  <a:cs typeface="Times New Roman"/>
                  <a:sym typeface="Times New Roman"/>
                </a:rPr>
                <a:t>Abstract</a:t>
              </a:r>
              <a:endParaRPr b="1" i="0" sz="7200" u="none" cap="none" strike="noStrike">
                <a:solidFill>
                  <a:srgbClr val="000000"/>
                </a:solidFill>
                <a:latin typeface="Times New Roman"/>
                <a:ea typeface="Times New Roman"/>
                <a:cs typeface="Times New Roman"/>
                <a:sym typeface="Times New Roman"/>
              </a:endParaRPr>
            </a:p>
          </p:txBody>
        </p:sp>
      </p:grpSp>
      <p:sp>
        <p:nvSpPr>
          <p:cNvPr id="292" name="Shape 292"/>
          <p:cNvSpPr/>
          <p:nvPr/>
        </p:nvSpPr>
        <p:spPr>
          <a:xfrm>
            <a:off x="31217231" y="4832259"/>
            <a:ext cx="11351400" cy="609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3000" u="none" cap="none" strike="noStrike">
                <a:solidFill>
                  <a:srgbClr val="000000"/>
                </a:solidFill>
                <a:latin typeface="Times New Roman"/>
                <a:ea typeface="Times New Roman"/>
                <a:cs typeface="Times New Roman"/>
                <a:sym typeface="Times New Roman"/>
              </a:rPr>
              <a:t>In each time step, we must account for</a:t>
            </a:r>
            <a:endParaRPr/>
          </a:p>
          <a:p>
            <a:pPr indent="0" lvl="0" marL="0" marR="0" rtl="0" algn="l">
              <a:lnSpc>
                <a:spcPct val="100000"/>
              </a:lnSpc>
              <a:spcBef>
                <a:spcPts val="0"/>
              </a:spcBef>
              <a:spcAft>
                <a:spcPts val="0"/>
              </a:spcAft>
              <a:buNone/>
            </a:pPr>
            <a:r>
              <a:t/>
            </a:r>
            <a:endParaRPr b="1" i="0" sz="3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3000" u="none" cap="none" strike="noStrike">
                <a:solidFill>
                  <a:srgbClr val="000000"/>
                </a:solidFill>
                <a:latin typeface="Times New Roman"/>
                <a:ea typeface="Times New Roman"/>
                <a:cs typeface="Times New Roman"/>
                <a:sym typeface="Times New Roman"/>
              </a:rPr>
              <a:t>A) any metal ions or atoms diffusing</a:t>
            </a:r>
            <a:endParaRPr/>
          </a:p>
          <a:p>
            <a:pPr indent="0" lvl="0" marL="0" marR="0" rtl="0" algn="l">
              <a:lnSpc>
                <a:spcPct val="100000"/>
              </a:lnSpc>
              <a:spcBef>
                <a:spcPts val="0"/>
              </a:spcBef>
              <a:spcAft>
                <a:spcPts val="0"/>
              </a:spcAft>
              <a:buNone/>
            </a:pPr>
            <a:r>
              <a:rPr b="1" i="0" lang="en-US" sz="3000" u="none" cap="none" strike="noStrike">
                <a:solidFill>
                  <a:srgbClr val="000000"/>
                </a:solidFill>
                <a:latin typeface="Times New Roman"/>
                <a:ea typeface="Times New Roman"/>
                <a:cs typeface="Times New Roman"/>
                <a:sym typeface="Times New Roman"/>
              </a:rPr>
              <a:t>B) any metal ions or atoms convectively moving due to ion currents</a:t>
            </a:r>
            <a:endParaRPr/>
          </a:p>
          <a:p>
            <a:pPr indent="0" lvl="0" marL="0" marR="0" rtl="0" algn="l">
              <a:lnSpc>
                <a:spcPct val="100000"/>
              </a:lnSpc>
              <a:spcBef>
                <a:spcPts val="0"/>
              </a:spcBef>
              <a:spcAft>
                <a:spcPts val="0"/>
              </a:spcAft>
              <a:buNone/>
            </a:pPr>
            <a:r>
              <a:rPr b="1" i="0" lang="en-US" sz="3000" u="none" cap="none" strike="noStrike">
                <a:solidFill>
                  <a:srgbClr val="000000"/>
                </a:solidFill>
                <a:latin typeface="Times New Roman"/>
                <a:ea typeface="Times New Roman"/>
                <a:cs typeface="Times New Roman"/>
                <a:sym typeface="Times New Roman"/>
              </a:rPr>
              <a:t>C) any nanoparticle (NP) diffusion</a:t>
            </a:r>
            <a:endParaRPr/>
          </a:p>
          <a:p>
            <a:pPr indent="0" lvl="0" marL="0" marR="0" rtl="0" algn="l">
              <a:lnSpc>
                <a:spcPct val="100000"/>
              </a:lnSpc>
              <a:spcBef>
                <a:spcPts val="0"/>
              </a:spcBef>
              <a:spcAft>
                <a:spcPts val="0"/>
              </a:spcAft>
              <a:buNone/>
            </a:pPr>
            <a:r>
              <a:rPr b="1" i="0" lang="en-US" sz="3000" u="none" cap="none" strike="noStrike">
                <a:solidFill>
                  <a:srgbClr val="000000"/>
                </a:solidFill>
                <a:latin typeface="Times New Roman"/>
                <a:ea typeface="Times New Roman"/>
                <a:cs typeface="Times New Roman"/>
                <a:sym typeface="Times New Roman"/>
              </a:rPr>
              <a:t>D) any NP convective motion</a:t>
            </a:r>
            <a:endParaRPr/>
          </a:p>
          <a:p>
            <a:pPr indent="0" lvl="0" marL="0" marR="0" rtl="0" algn="l">
              <a:lnSpc>
                <a:spcPct val="100000"/>
              </a:lnSpc>
              <a:spcBef>
                <a:spcPts val="0"/>
              </a:spcBef>
              <a:spcAft>
                <a:spcPts val="0"/>
              </a:spcAft>
              <a:buNone/>
            </a:pPr>
            <a:r>
              <a:rPr b="1" i="0" lang="en-US" sz="3000" u="none" cap="none" strike="noStrike">
                <a:solidFill>
                  <a:srgbClr val="000000"/>
                </a:solidFill>
                <a:latin typeface="Times New Roman"/>
                <a:ea typeface="Times New Roman"/>
                <a:cs typeface="Times New Roman"/>
                <a:sym typeface="Times New Roman"/>
              </a:rPr>
              <a:t>E) possible reaction between all combos of</a:t>
            </a:r>
            <a:endParaRPr/>
          </a:p>
          <a:p>
            <a:pPr indent="0" lvl="0" marL="0" marR="0" rtl="0" algn="l">
              <a:lnSpc>
                <a:spcPct val="100000"/>
              </a:lnSpc>
              <a:spcBef>
                <a:spcPts val="0"/>
              </a:spcBef>
              <a:spcAft>
                <a:spcPts val="0"/>
              </a:spcAft>
              <a:buNone/>
            </a:pPr>
            <a:r>
              <a:rPr b="1" i="0" lang="en-US" sz="3000" u="none" cap="none" strike="noStrike">
                <a:solidFill>
                  <a:srgbClr val="000000"/>
                </a:solidFill>
                <a:latin typeface="Times New Roman"/>
                <a:ea typeface="Times New Roman"/>
                <a:cs typeface="Times New Roman"/>
                <a:sym typeface="Times New Roman"/>
              </a:rPr>
              <a:t>	1) two isolated metal atoms/ions</a:t>
            </a:r>
            <a:endParaRPr/>
          </a:p>
          <a:p>
            <a:pPr indent="0" lvl="0" marL="0" marR="0" rtl="0" algn="l">
              <a:lnSpc>
                <a:spcPct val="100000"/>
              </a:lnSpc>
              <a:spcBef>
                <a:spcPts val="0"/>
              </a:spcBef>
              <a:spcAft>
                <a:spcPts val="0"/>
              </a:spcAft>
              <a:buNone/>
            </a:pPr>
            <a:r>
              <a:rPr b="1" i="0" lang="en-US" sz="3000" u="none" cap="none" strike="noStrike">
                <a:solidFill>
                  <a:srgbClr val="000000"/>
                </a:solidFill>
                <a:latin typeface="Times New Roman"/>
                <a:ea typeface="Times New Roman"/>
                <a:cs typeface="Times New Roman"/>
                <a:sym typeface="Times New Roman"/>
              </a:rPr>
              <a:t>	2) one metal atoms/ions + one NP</a:t>
            </a:r>
            <a:endParaRPr/>
          </a:p>
          <a:p>
            <a:pPr indent="0" lvl="0" marL="0" marR="0" rtl="0" algn="l">
              <a:lnSpc>
                <a:spcPct val="100000"/>
              </a:lnSpc>
              <a:spcBef>
                <a:spcPts val="0"/>
              </a:spcBef>
              <a:spcAft>
                <a:spcPts val="0"/>
              </a:spcAft>
              <a:buNone/>
            </a:pPr>
            <a:r>
              <a:rPr b="1" i="0" lang="en-US" sz="3000" u="none" cap="none" strike="noStrike">
                <a:solidFill>
                  <a:srgbClr val="000000"/>
                </a:solidFill>
                <a:latin typeface="Times New Roman"/>
                <a:ea typeface="Times New Roman"/>
                <a:cs typeface="Times New Roman"/>
                <a:sym typeface="Times New Roman"/>
              </a:rPr>
              <a:t>	3) two NP's</a:t>
            </a:r>
            <a:endParaRPr/>
          </a:p>
          <a:p>
            <a:pPr indent="0" lvl="0" marL="0" marR="0" rtl="0" algn="l">
              <a:lnSpc>
                <a:spcPct val="100000"/>
              </a:lnSpc>
              <a:spcBef>
                <a:spcPts val="0"/>
              </a:spcBef>
              <a:spcAft>
                <a:spcPts val="0"/>
              </a:spcAft>
              <a:buNone/>
            </a:pPr>
            <a:r>
              <a:rPr b="1" i="0" lang="en-US" sz="3000" u="none" cap="none" strike="noStrike">
                <a:solidFill>
                  <a:srgbClr val="000000"/>
                </a:solidFill>
                <a:latin typeface="Times New Roman"/>
                <a:ea typeface="Times New Roman"/>
                <a:cs typeface="Times New Roman"/>
                <a:sym typeface="Times New Roman"/>
              </a:rPr>
              <a:t>F) Surface diffusion of metal within a NP to minimize NP energy</a:t>
            </a:r>
            <a:endParaRPr/>
          </a:p>
          <a:p>
            <a:pPr indent="0" lvl="0" marL="0" marR="0" rtl="0" algn="l">
              <a:lnSpc>
                <a:spcPct val="100000"/>
              </a:lnSpc>
              <a:spcBef>
                <a:spcPts val="0"/>
              </a:spcBef>
              <a:spcAft>
                <a:spcPts val="0"/>
              </a:spcAft>
              <a:buNone/>
            </a:pPr>
            <a:r>
              <a:rPr b="1" i="0" lang="en-US" sz="3000" u="none" cap="none" strike="noStrike">
                <a:solidFill>
                  <a:srgbClr val="000000"/>
                </a:solidFill>
                <a:latin typeface="Times New Roman"/>
                <a:ea typeface="Times New Roman"/>
                <a:cs typeface="Times New Roman"/>
                <a:sym typeface="Times New Roman"/>
              </a:rPr>
              <a:t>G) Include formation of grain boundaries</a:t>
            </a:r>
            <a:endParaRPr/>
          </a:p>
          <a:p>
            <a:pPr indent="0" lvl="0" marL="0" marR="0" rtl="0" algn="l">
              <a:lnSpc>
                <a:spcPct val="100000"/>
              </a:lnSpc>
              <a:spcBef>
                <a:spcPts val="0"/>
              </a:spcBef>
              <a:spcAft>
                <a:spcPts val="0"/>
              </a:spcAft>
              <a:buNone/>
            </a:pPr>
            <a:r>
              <a:rPr b="1" i="0" lang="en-US" sz="3000" u="none" cap="none" strike="noStrike">
                <a:solidFill>
                  <a:srgbClr val="000000"/>
                </a:solidFill>
                <a:latin typeface="Times New Roman"/>
                <a:ea typeface="Times New Roman"/>
                <a:cs typeface="Times New Roman"/>
                <a:sym typeface="Times New Roman"/>
              </a:rPr>
              <a:t>H) Include coalescence of two adjacent grains into one larger grain</a:t>
            </a:r>
            <a:endParaRPr/>
          </a:p>
        </p:txBody>
      </p:sp>
      <p:sp>
        <p:nvSpPr>
          <p:cNvPr id="293" name="Shape 293"/>
          <p:cNvSpPr/>
          <p:nvPr/>
        </p:nvSpPr>
        <p:spPr>
          <a:xfrm>
            <a:off x="31314750" y="12181150"/>
            <a:ext cx="11438100" cy="8230800"/>
          </a:xfrm>
          <a:prstGeom prst="rect">
            <a:avLst/>
          </a:prstGeom>
          <a:noFill/>
          <a:ln>
            <a:noFill/>
          </a:ln>
        </p:spPr>
        <p:txBody>
          <a:bodyPr anchorCtr="0" anchor="t" bIns="45700" lIns="91425" spcFirstLastPara="1" rIns="91425" wrap="square" tIns="45700">
            <a:noAutofit/>
          </a:bodyPr>
          <a:lstStyle/>
          <a:p>
            <a:pPr indent="-636587" lvl="0" marL="636587" marR="0" rtl="0" algn="l">
              <a:lnSpc>
                <a:spcPct val="100000"/>
              </a:lnSpc>
              <a:spcBef>
                <a:spcPts val="0"/>
              </a:spcBef>
              <a:spcAft>
                <a:spcPts val="0"/>
              </a:spcAft>
              <a:buClr>
                <a:srgbClr val="000000"/>
              </a:buClr>
              <a:buSzPts val="3000"/>
              <a:buFont typeface="Times New Roman"/>
              <a:buAutoNum type="arabicParenR"/>
            </a:pPr>
            <a:r>
              <a:rPr b="1" i="0" lang="en-US" sz="3000" u="none" cap="none" strike="noStrike">
                <a:latin typeface="Times New Roman"/>
                <a:ea typeface="Times New Roman"/>
                <a:cs typeface="Times New Roman"/>
                <a:sym typeface="Times New Roman"/>
              </a:rPr>
              <a:t>Literature Review of </a:t>
            </a:r>
            <a:r>
              <a:rPr b="1" lang="en-US" sz="3000">
                <a:latin typeface="Times New Roman"/>
                <a:ea typeface="Times New Roman"/>
                <a:cs typeface="Times New Roman"/>
                <a:sym typeface="Times New Roman"/>
              </a:rPr>
              <a:t>Molecular Dynamics and Monte Carlo Simulations</a:t>
            </a:r>
            <a:endParaRPr b="1" i="0" sz="3000" u="none" cap="none" strike="noStrike">
              <a:latin typeface="Times New Roman"/>
              <a:ea typeface="Times New Roman"/>
              <a:cs typeface="Times New Roman"/>
              <a:sym typeface="Times New Roman"/>
            </a:endParaRPr>
          </a:p>
          <a:p>
            <a:pPr indent="-514350" lvl="0" marL="514350" marR="0" rtl="0" algn="l">
              <a:lnSpc>
                <a:spcPct val="100000"/>
              </a:lnSpc>
              <a:spcBef>
                <a:spcPts val="0"/>
              </a:spcBef>
              <a:spcAft>
                <a:spcPts val="0"/>
              </a:spcAft>
              <a:buClr>
                <a:srgbClr val="000000"/>
              </a:buClr>
              <a:buSzPts val="3000"/>
              <a:buFont typeface="Times New Roman"/>
              <a:buAutoNum type="arabicParenR"/>
            </a:pPr>
            <a:r>
              <a:rPr b="1" lang="en-US" sz="3000">
                <a:latin typeface="Times New Roman"/>
                <a:ea typeface="Times New Roman"/>
                <a:cs typeface="Times New Roman"/>
                <a:sym typeface="Times New Roman"/>
              </a:rPr>
              <a:t>Generate random initial velocities</a:t>
            </a:r>
            <a:r>
              <a:rPr b="1" i="0" lang="en-US" sz="3000" u="none" cap="none" strike="noStrike">
                <a:solidFill>
                  <a:srgbClr val="FF0000"/>
                </a:solidFill>
                <a:latin typeface="Times New Roman"/>
                <a:ea typeface="Times New Roman"/>
                <a:cs typeface="Times New Roman"/>
                <a:sym typeface="Times New Roman"/>
              </a:rPr>
              <a:t> </a:t>
            </a:r>
            <a:endParaRPr b="1" sz="3000">
              <a:solidFill>
                <a:srgbClr val="FF0000"/>
              </a:solidFill>
              <a:latin typeface="Times New Roman"/>
              <a:ea typeface="Times New Roman"/>
              <a:cs typeface="Times New Roman"/>
              <a:sym typeface="Times New Roman"/>
            </a:endParaRPr>
          </a:p>
          <a:p>
            <a:pPr indent="-514350" lvl="0" marL="514350" marR="0" rtl="0" algn="l">
              <a:lnSpc>
                <a:spcPct val="100000"/>
              </a:lnSpc>
              <a:spcBef>
                <a:spcPts val="0"/>
              </a:spcBef>
              <a:spcAft>
                <a:spcPts val="0"/>
              </a:spcAft>
              <a:buClr>
                <a:srgbClr val="000000"/>
              </a:buClr>
              <a:buSzPts val="3000"/>
              <a:buFont typeface="Times New Roman"/>
              <a:buAutoNum type="arabicParenR"/>
            </a:pPr>
            <a:r>
              <a:rPr b="1" i="0" lang="en-US" sz="3000" u="none" cap="none" strike="noStrike">
                <a:latin typeface="Times New Roman"/>
                <a:ea typeface="Times New Roman"/>
                <a:cs typeface="Times New Roman"/>
                <a:sym typeface="Times New Roman"/>
              </a:rPr>
              <a:t>Creation of an NxNxN grid with initial positions of nanoparticles</a:t>
            </a:r>
            <a:endParaRPr b="1" sz="3000">
              <a:solidFill>
                <a:srgbClr val="FF0000"/>
              </a:solidFill>
              <a:latin typeface="Times New Roman"/>
              <a:ea typeface="Times New Roman"/>
              <a:cs typeface="Times New Roman"/>
              <a:sym typeface="Times New Roman"/>
            </a:endParaRPr>
          </a:p>
          <a:p>
            <a:pPr indent="-514350" lvl="0" marL="514350" marR="0" rtl="0" algn="l">
              <a:lnSpc>
                <a:spcPct val="100000"/>
              </a:lnSpc>
              <a:spcBef>
                <a:spcPts val="0"/>
              </a:spcBef>
              <a:spcAft>
                <a:spcPts val="0"/>
              </a:spcAft>
              <a:buClr>
                <a:srgbClr val="000000"/>
              </a:buClr>
              <a:buSzPts val="3000"/>
              <a:buFont typeface="Times New Roman"/>
              <a:buAutoNum type="arabicParenR"/>
            </a:pPr>
            <a:r>
              <a:rPr b="1" i="0" lang="en-US" sz="3000" u="none" cap="none" strike="noStrike">
                <a:latin typeface="Times New Roman"/>
                <a:ea typeface="Times New Roman"/>
                <a:cs typeface="Times New Roman"/>
                <a:sym typeface="Times New Roman"/>
              </a:rPr>
              <a:t>An initialization of all variables subroutine</a:t>
            </a:r>
            <a:r>
              <a:rPr b="1" i="0" lang="en-US" sz="3000" u="none" cap="none" strike="noStrike">
                <a:solidFill>
                  <a:srgbClr val="FF0000"/>
                </a:solidFill>
                <a:latin typeface="Times New Roman"/>
                <a:ea typeface="Times New Roman"/>
                <a:cs typeface="Times New Roman"/>
                <a:sym typeface="Times New Roman"/>
              </a:rPr>
              <a:t> </a:t>
            </a:r>
            <a:endParaRPr b="1" sz="3000">
              <a:solidFill>
                <a:srgbClr val="FF0000"/>
              </a:solidFill>
              <a:latin typeface="Times New Roman"/>
              <a:ea typeface="Times New Roman"/>
              <a:cs typeface="Times New Roman"/>
              <a:sym typeface="Times New Roman"/>
            </a:endParaRPr>
          </a:p>
          <a:p>
            <a:pPr indent="-514350" lvl="0" marL="514350" marR="0" rtl="0" algn="l">
              <a:lnSpc>
                <a:spcPct val="100000"/>
              </a:lnSpc>
              <a:spcBef>
                <a:spcPts val="0"/>
              </a:spcBef>
              <a:spcAft>
                <a:spcPts val="0"/>
              </a:spcAft>
              <a:buClr>
                <a:srgbClr val="000000"/>
              </a:buClr>
              <a:buSzPts val="3000"/>
              <a:buFont typeface="Times New Roman"/>
              <a:buAutoNum type="arabicParenR"/>
            </a:pPr>
            <a:r>
              <a:rPr b="1" i="0" lang="en-US" sz="3000" u="none" cap="none" strike="noStrike">
                <a:latin typeface="Times New Roman"/>
                <a:ea typeface="Times New Roman"/>
                <a:cs typeface="Times New Roman"/>
                <a:sym typeface="Times New Roman"/>
              </a:rPr>
              <a:t>A Lennard-Jones (LJ) energy function calculator</a:t>
            </a:r>
            <a:r>
              <a:rPr b="1" i="0" lang="en-US" sz="3000" u="none" cap="none" strike="noStrike">
                <a:solidFill>
                  <a:srgbClr val="FF0000"/>
                </a:solidFill>
                <a:latin typeface="Times New Roman"/>
                <a:ea typeface="Times New Roman"/>
                <a:cs typeface="Times New Roman"/>
                <a:sym typeface="Times New Roman"/>
              </a:rPr>
              <a:t> </a:t>
            </a:r>
            <a:endParaRPr b="1" sz="3000">
              <a:solidFill>
                <a:srgbClr val="FF0000"/>
              </a:solidFill>
              <a:latin typeface="Times New Roman"/>
              <a:ea typeface="Times New Roman"/>
              <a:cs typeface="Times New Roman"/>
              <a:sym typeface="Times New Roman"/>
            </a:endParaRPr>
          </a:p>
          <a:p>
            <a:pPr indent="-514350" lvl="0" marL="514350" marR="0" rtl="0" algn="l">
              <a:lnSpc>
                <a:spcPct val="100000"/>
              </a:lnSpc>
              <a:spcBef>
                <a:spcPts val="0"/>
              </a:spcBef>
              <a:spcAft>
                <a:spcPts val="0"/>
              </a:spcAft>
              <a:buClr>
                <a:srgbClr val="000000"/>
              </a:buClr>
              <a:buSzPts val="3000"/>
              <a:buFont typeface="Times New Roman"/>
              <a:buAutoNum type="arabicParenR"/>
            </a:pPr>
            <a:r>
              <a:rPr b="1" i="0" lang="en-US" sz="3000" u="none" cap="none" strike="noStrike">
                <a:latin typeface="Times New Roman"/>
                <a:ea typeface="Times New Roman"/>
                <a:cs typeface="Times New Roman"/>
                <a:sym typeface="Times New Roman"/>
              </a:rPr>
              <a:t>A nearest neighbors subroutine</a:t>
            </a:r>
            <a:r>
              <a:rPr b="1" i="0" lang="en-US" sz="3000" u="none" cap="none" strike="noStrike">
                <a:solidFill>
                  <a:srgbClr val="FF0000"/>
                </a:solidFill>
                <a:latin typeface="Times New Roman"/>
                <a:ea typeface="Times New Roman"/>
                <a:cs typeface="Times New Roman"/>
                <a:sym typeface="Times New Roman"/>
              </a:rPr>
              <a:t> </a:t>
            </a:r>
            <a:endParaRPr b="1" sz="3000">
              <a:solidFill>
                <a:srgbClr val="FF0000"/>
              </a:solidFill>
              <a:latin typeface="Times New Roman"/>
              <a:ea typeface="Times New Roman"/>
              <a:cs typeface="Times New Roman"/>
              <a:sym typeface="Times New Roman"/>
            </a:endParaRPr>
          </a:p>
          <a:p>
            <a:pPr indent="-514350" lvl="0" marL="514350" marR="0" rtl="0" algn="l">
              <a:lnSpc>
                <a:spcPct val="100000"/>
              </a:lnSpc>
              <a:spcBef>
                <a:spcPts val="0"/>
              </a:spcBef>
              <a:spcAft>
                <a:spcPts val="0"/>
              </a:spcAft>
              <a:buClr>
                <a:srgbClr val="000000"/>
              </a:buClr>
              <a:buSzPts val="3000"/>
              <a:buFont typeface="Times New Roman"/>
              <a:buAutoNum type="arabicParenR"/>
            </a:pPr>
            <a:r>
              <a:rPr b="1" i="0" lang="en-US" sz="3000" u="none" cap="none" strike="noStrike">
                <a:latin typeface="Times New Roman"/>
                <a:ea typeface="Times New Roman"/>
                <a:cs typeface="Times New Roman"/>
                <a:sym typeface="Times New Roman"/>
              </a:rPr>
              <a:t>Use LJ calculations to determine the next positions of particles </a:t>
            </a:r>
            <a:endParaRPr b="1" sz="3000">
              <a:latin typeface="Times New Roman"/>
              <a:ea typeface="Times New Roman"/>
              <a:cs typeface="Times New Roman"/>
              <a:sym typeface="Times New Roman"/>
            </a:endParaRPr>
          </a:p>
          <a:p>
            <a:pPr indent="-514350" lvl="0" marL="514350" marR="0" rtl="0" algn="l">
              <a:lnSpc>
                <a:spcPct val="100000"/>
              </a:lnSpc>
              <a:spcBef>
                <a:spcPts val="0"/>
              </a:spcBef>
              <a:spcAft>
                <a:spcPts val="0"/>
              </a:spcAft>
              <a:buClr>
                <a:srgbClr val="000000"/>
              </a:buClr>
              <a:buSzPts val="3000"/>
              <a:buFont typeface="Times New Roman"/>
              <a:buAutoNum type="arabicParenR"/>
            </a:pPr>
            <a:r>
              <a:rPr b="1" i="0" lang="en-US" sz="3000" u="none" cap="none" strike="noStrike">
                <a:latin typeface="Times New Roman"/>
                <a:ea typeface="Times New Roman"/>
                <a:cs typeface="Times New Roman"/>
                <a:sym typeface="Times New Roman"/>
              </a:rPr>
              <a:t>Ou</a:t>
            </a:r>
            <a:r>
              <a:rPr b="1" i="0" lang="en-US" sz="3000" u="none" cap="none" strike="noStrike">
                <a:latin typeface="Times New Roman"/>
                <a:ea typeface="Times New Roman"/>
                <a:cs typeface="Times New Roman"/>
                <a:sym typeface="Times New Roman"/>
              </a:rPr>
              <a:t>t</a:t>
            </a:r>
            <a:r>
              <a:rPr b="1" i="0" lang="en-US" sz="3000" u="none" cap="none" strike="noStrike">
                <a:latin typeface="Times New Roman"/>
                <a:ea typeface="Times New Roman"/>
                <a:cs typeface="Times New Roman"/>
                <a:sym typeface="Times New Roman"/>
              </a:rPr>
              <a:t>put positions of particles onto a grid in movie form</a:t>
            </a:r>
            <a:r>
              <a:rPr b="1" i="0" lang="en-US" sz="3000" u="none" cap="none" strike="noStrike">
                <a:solidFill>
                  <a:srgbClr val="FF0000"/>
                </a:solidFill>
                <a:latin typeface="Times New Roman"/>
                <a:ea typeface="Times New Roman"/>
                <a:cs typeface="Times New Roman"/>
                <a:sym typeface="Times New Roman"/>
              </a:rPr>
              <a:t> </a:t>
            </a:r>
            <a:endParaRPr b="1" sz="3000">
              <a:solidFill>
                <a:srgbClr val="FF0000"/>
              </a:solidFill>
              <a:latin typeface="Times New Roman"/>
              <a:ea typeface="Times New Roman"/>
              <a:cs typeface="Times New Roman"/>
              <a:sym typeface="Times New Roman"/>
            </a:endParaRPr>
          </a:p>
          <a:p>
            <a:pPr indent="-514350" lvl="0" marL="514350" marR="0" rtl="0" algn="l">
              <a:lnSpc>
                <a:spcPct val="100000"/>
              </a:lnSpc>
              <a:spcBef>
                <a:spcPts val="0"/>
              </a:spcBef>
              <a:spcAft>
                <a:spcPts val="0"/>
              </a:spcAft>
              <a:buClr>
                <a:srgbClr val="000000"/>
              </a:buClr>
              <a:buSzPts val="3000"/>
              <a:buFont typeface="Times New Roman"/>
              <a:buAutoNum type="arabicParenR"/>
            </a:pPr>
            <a:r>
              <a:rPr b="1" i="0" lang="en-US" sz="3000" u="none" cap="none" strike="noStrike">
                <a:latin typeface="Times New Roman"/>
                <a:ea typeface="Times New Roman"/>
                <a:cs typeface="Times New Roman"/>
                <a:sym typeface="Times New Roman"/>
              </a:rPr>
              <a:t>Equilibration subroutine</a:t>
            </a:r>
            <a:r>
              <a:rPr b="1" i="0" lang="en-US" sz="3000" u="none" cap="none" strike="noStrike">
                <a:solidFill>
                  <a:srgbClr val="FF0000"/>
                </a:solidFill>
                <a:latin typeface="Times New Roman"/>
                <a:ea typeface="Times New Roman"/>
                <a:cs typeface="Times New Roman"/>
                <a:sym typeface="Times New Roman"/>
              </a:rPr>
              <a:t> </a:t>
            </a:r>
            <a:endParaRPr b="1" sz="3000">
              <a:solidFill>
                <a:srgbClr val="FF0000"/>
              </a:solidFill>
              <a:latin typeface="Times New Roman"/>
              <a:ea typeface="Times New Roman"/>
              <a:cs typeface="Times New Roman"/>
              <a:sym typeface="Times New Roman"/>
            </a:endParaRPr>
          </a:p>
          <a:p>
            <a:pPr indent="-514350" lvl="0" marL="514350" marR="0" rtl="0" algn="l">
              <a:lnSpc>
                <a:spcPct val="100000"/>
              </a:lnSpc>
              <a:spcBef>
                <a:spcPts val="0"/>
              </a:spcBef>
              <a:spcAft>
                <a:spcPts val="0"/>
              </a:spcAft>
              <a:buClr>
                <a:srgbClr val="000000"/>
              </a:buClr>
              <a:buSzPts val="3000"/>
              <a:buFont typeface="Times New Roman"/>
              <a:buAutoNum type="arabicParenR"/>
            </a:pPr>
            <a:r>
              <a:rPr b="1" i="0" lang="en-US" sz="3000" u="none" cap="none" strike="noStrike">
                <a:solidFill>
                  <a:srgbClr val="000000"/>
                </a:solidFill>
                <a:latin typeface="Times New Roman"/>
                <a:ea typeface="Times New Roman"/>
                <a:cs typeface="Times New Roman"/>
                <a:sym typeface="Times New Roman"/>
              </a:rPr>
              <a:t>Complete first simulation of Au ions and NP’s in solution  	forming nanoparticulate aggregates </a:t>
            </a:r>
            <a:endParaRPr b="1" sz="3000">
              <a:latin typeface="Times New Roman"/>
              <a:ea typeface="Times New Roman"/>
              <a:cs typeface="Times New Roman"/>
              <a:sym typeface="Times New Roman"/>
            </a:endParaRPr>
          </a:p>
          <a:p>
            <a:pPr indent="-514350" lvl="0" marL="514350" marR="0" rtl="0" algn="l">
              <a:lnSpc>
                <a:spcPct val="100000"/>
              </a:lnSpc>
              <a:spcBef>
                <a:spcPts val="0"/>
              </a:spcBef>
              <a:spcAft>
                <a:spcPts val="0"/>
              </a:spcAft>
              <a:buClr>
                <a:srgbClr val="000000"/>
              </a:buClr>
              <a:buSzPts val="3000"/>
              <a:buFont typeface="Times New Roman"/>
              <a:buAutoNum type="arabicParenR"/>
            </a:pPr>
            <a:r>
              <a:rPr b="1" i="0" lang="en-US" sz="3000" u="none" cap="none" strike="noStrike">
                <a:solidFill>
                  <a:srgbClr val="000000"/>
                </a:solidFill>
                <a:latin typeface="Times New Roman"/>
                <a:ea typeface="Times New Roman"/>
                <a:cs typeface="Times New Roman"/>
                <a:sym typeface="Times New Roman"/>
              </a:rPr>
              <a:t>Adding in the effects of different types of surfactants/soaps (at 	different concentrations) in the model. These surfactants are 	meant to reduce the possibility of aggregation.</a:t>
            </a:r>
            <a:endParaRPr b="1" i="0" sz="3000" u="none" cap="none" strike="noStrike">
              <a:solidFill>
                <a:srgbClr val="000000"/>
              </a:solidFill>
              <a:latin typeface="Times New Roman"/>
              <a:ea typeface="Times New Roman"/>
              <a:cs typeface="Times New Roman"/>
              <a:sym typeface="Times New Roman"/>
            </a:endParaRPr>
          </a:p>
        </p:txBody>
      </p:sp>
      <p:sp>
        <p:nvSpPr>
          <p:cNvPr id="294" name="Shape 294"/>
          <p:cNvSpPr txBox="1"/>
          <p:nvPr/>
        </p:nvSpPr>
        <p:spPr>
          <a:xfrm>
            <a:off x="31641475" y="20352492"/>
            <a:ext cx="10631100" cy="2445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00"/>
              <a:buFont typeface="Arial"/>
              <a:buNone/>
            </a:pPr>
            <a:r>
              <a:rPr b="0" i="0" lang="en-US" sz="7200" u="none" cap="none" strike="noStrike">
                <a:solidFill>
                  <a:srgbClr val="000000"/>
                </a:solidFill>
                <a:latin typeface="Times New Roman"/>
                <a:ea typeface="Times New Roman"/>
                <a:cs typeface="Times New Roman"/>
                <a:sym typeface="Times New Roman"/>
              </a:rPr>
              <a:t>Intermediate Code Results</a:t>
            </a:r>
            <a:endParaRPr b="0" i="0" sz="7200" u="none" cap="none" strike="noStrike">
              <a:solidFill>
                <a:srgbClr val="000000"/>
              </a:solidFill>
              <a:latin typeface="Times New Roman"/>
              <a:ea typeface="Times New Roman"/>
              <a:cs typeface="Times New Roman"/>
              <a:sym typeface="Times New Roman"/>
            </a:endParaRPr>
          </a:p>
        </p:txBody>
      </p:sp>
      <p:pic>
        <p:nvPicPr>
          <p:cNvPr id="295" name="Shape 295"/>
          <p:cNvPicPr preferRelativeResize="0"/>
          <p:nvPr/>
        </p:nvPicPr>
        <p:blipFill>
          <a:blip r:embed="rId16">
            <a:alphaModFix/>
          </a:blip>
          <a:stretch>
            <a:fillRect/>
          </a:stretch>
        </p:blipFill>
        <p:spPr>
          <a:xfrm>
            <a:off x="31641475" y="26235150"/>
            <a:ext cx="5216100" cy="3912075"/>
          </a:xfrm>
          <a:prstGeom prst="rect">
            <a:avLst/>
          </a:prstGeom>
          <a:noFill/>
          <a:ln>
            <a:noFill/>
          </a:ln>
        </p:spPr>
      </p:pic>
      <p:pic>
        <p:nvPicPr>
          <p:cNvPr id="296" name="Shape 296"/>
          <p:cNvPicPr preferRelativeResize="0"/>
          <p:nvPr/>
        </p:nvPicPr>
        <p:blipFill>
          <a:blip r:embed="rId17">
            <a:alphaModFix/>
          </a:blip>
          <a:stretch>
            <a:fillRect/>
          </a:stretch>
        </p:blipFill>
        <p:spPr>
          <a:xfrm>
            <a:off x="37019059" y="22066662"/>
            <a:ext cx="5283068" cy="3962301"/>
          </a:xfrm>
          <a:prstGeom prst="rect">
            <a:avLst/>
          </a:prstGeom>
          <a:noFill/>
          <a:ln>
            <a:noFill/>
          </a:ln>
        </p:spPr>
      </p:pic>
      <p:pic>
        <p:nvPicPr>
          <p:cNvPr id="297" name="Shape 297"/>
          <p:cNvPicPr preferRelativeResize="0"/>
          <p:nvPr/>
        </p:nvPicPr>
        <p:blipFill>
          <a:blip r:embed="rId18">
            <a:alphaModFix/>
          </a:blip>
          <a:stretch>
            <a:fillRect/>
          </a:stretch>
        </p:blipFill>
        <p:spPr>
          <a:xfrm>
            <a:off x="31582475" y="22091775"/>
            <a:ext cx="5216100" cy="3912075"/>
          </a:xfrm>
          <a:prstGeom prst="rect">
            <a:avLst/>
          </a:prstGeom>
          <a:noFill/>
          <a:ln>
            <a:noFill/>
          </a:ln>
        </p:spPr>
      </p:pic>
      <p:sp>
        <p:nvSpPr>
          <p:cNvPr id="298" name="Shape 298"/>
          <p:cNvSpPr/>
          <p:nvPr/>
        </p:nvSpPr>
        <p:spPr>
          <a:xfrm>
            <a:off x="40103550" y="24705575"/>
            <a:ext cx="485700" cy="399900"/>
          </a:xfrm>
          <a:prstGeom prst="ellipse">
            <a:avLst/>
          </a:prstGeom>
          <a:no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9" name="Shape 299"/>
          <p:cNvSpPr/>
          <p:nvPr/>
        </p:nvSpPr>
        <p:spPr>
          <a:xfrm>
            <a:off x="39652575" y="24222075"/>
            <a:ext cx="336600" cy="283200"/>
          </a:xfrm>
          <a:prstGeom prst="ellipse">
            <a:avLst/>
          </a:prstGeom>
          <a:no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0" name="Shape 300"/>
          <p:cNvSpPr txBox="1"/>
          <p:nvPr/>
        </p:nvSpPr>
        <p:spPr>
          <a:xfrm>
            <a:off x="37019100" y="26195150"/>
            <a:ext cx="5283000" cy="4860000"/>
          </a:xfrm>
          <a:prstGeom prst="rect">
            <a:avLst/>
          </a:prstGeom>
          <a:noFill/>
          <a:ln>
            <a:noFill/>
          </a:ln>
        </p:spPr>
        <p:txBody>
          <a:bodyPr anchorCtr="0" anchor="t" bIns="91425" lIns="91425" spcFirstLastPara="1" rIns="91425" wrap="square" tIns="91425">
            <a:noAutofit/>
          </a:bodyPr>
          <a:lstStyle/>
          <a:p>
            <a:pPr indent="0" lvl="0" marL="0" algn="just">
              <a:spcBef>
                <a:spcPts val="0"/>
              </a:spcBef>
              <a:spcAft>
                <a:spcPts val="0"/>
              </a:spcAft>
              <a:buNone/>
            </a:pPr>
            <a:r>
              <a:rPr b="1" lang="en-US" sz="3000">
                <a:latin typeface="Times New Roman"/>
                <a:ea typeface="Times New Roman"/>
                <a:cs typeface="Times New Roman"/>
                <a:sym typeface="Times New Roman"/>
              </a:rPr>
              <a:t>The graph to the left displays the potential after the equilibrium bond  energy. The cubic plots above display the atoms’ positions. The circled atoms indicate the atoms are too close and want to react. However, the code does not have anything for the atoms to react with at this time.</a:t>
            </a:r>
            <a:endParaRPr b="1" sz="30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2193927" y="1538405"/>
            <a:ext cx="39503400" cy="6400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sz="9600"/>
              <a:t>Nanoparticle Aggregation</a:t>
            </a:r>
            <a:endParaRPr sz="9600"/>
          </a:p>
          <a:p>
            <a:pPr indent="0" lvl="0" marL="0" rtl="0">
              <a:spcBef>
                <a:spcPts val="0"/>
              </a:spcBef>
              <a:spcAft>
                <a:spcPts val="0"/>
              </a:spcAft>
              <a:buNone/>
            </a:pPr>
            <a:r>
              <a:rPr lang="en-US"/>
              <a:t>By: Alan Daou, Ayo Adebisi, &amp; Colin Breslin</a:t>
            </a:r>
            <a:endParaRPr/>
          </a:p>
        </p:txBody>
      </p:sp>
      <p:sp>
        <p:nvSpPr>
          <p:cNvPr id="97" name="Shape 97"/>
          <p:cNvSpPr txBox="1"/>
          <p:nvPr>
            <p:ph idx="1" type="body"/>
          </p:nvPr>
        </p:nvSpPr>
        <p:spPr>
          <a:xfrm>
            <a:off x="2193927" y="4396072"/>
            <a:ext cx="39503400" cy="25346400"/>
          </a:xfrm>
          <a:prstGeom prst="rect">
            <a:avLst/>
          </a:prstGeom>
        </p:spPr>
        <p:txBody>
          <a:bodyPr anchorCtr="0" anchor="t" bIns="91425" lIns="91425" spcFirstLastPara="1" rIns="91425" wrap="square" tIns="91425">
            <a:noAutofit/>
          </a:bodyPr>
          <a:lstStyle/>
          <a:p>
            <a:pPr indent="0" lvl="0" marL="0" rtl="0">
              <a:spcBef>
                <a:spcPts val="1040"/>
              </a:spcBef>
              <a:spcAft>
                <a:spcPts val="0"/>
              </a:spcAft>
              <a:buNone/>
            </a:pPr>
            <a:r>
              <a:t/>
            </a:r>
            <a:endParaRPr sz="7200"/>
          </a:p>
        </p:txBody>
      </p:sp>
      <p:pic>
        <p:nvPicPr>
          <p:cNvPr id="98" name="Shape 98"/>
          <p:cNvPicPr preferRelativeResize="0"/>
          <p:nvPr/>
        </p:nvPicPr>
        <p:blipFill rotWithShape="1">
          <a:blip r:embed="rId3">
            <a:alphaModFix/>
          </a:blip>
          <a:srcRect b="0" l="0" r="0" t="0"/>
          <a:stretch/>
        </p:blipFill>
        <p:spPr>
          <a:xfrm>
            <a:off x="2193925" y="4396075"/>
            <a:ext cx="39503400" cy="2534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title"/>
          </p:nvPr>
        </p:nvSpPr>
        <p:spPr>
          <a:xfrm>
            <a:off x="2193927" y="1538405"/>
            <a:ext cx="39503400" cy="6400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sz="9600"/>
              <a:t>Goals</a:t>
            </a:r>
            <a:endParaRPr sz="9600"/>
          </a:p>
        </p:txBody>
      </p:sp>
      <p:sp>
        <p:nvSpPr>
          <p:cNvPr id="105" name="Shape 105"/>
          <p:cNvSpPr txBox="1"/>
          <p:nvPr>
            <p:ph idx="1" type="body"/>
          </p:nvPr>
        </p:nvSpPr>
        <p:spPr>
          <a:xfrm>
            <a:off x="2193902" y="4370622"/>
            <a:ext cx="39503400" cy="2534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US" sz="7200">
                <a:latin typeface="Trebuchet MS"/>
                <a:ea typeface="Trebuchet MS"/>
                <a:cs typeface="Trebuchet MS"/>
                <a:sym typeface="Trebuchet MS"/>
              </a:rPr>
              <a:t>C</a:t>
            </a:r>
            <a:r>
              <a:rPr lang="en-US" sz="7200">
                <a:latin typeface="Trebuchet MS"/>
                <a:ea typeface="Trebuchet MS"/>
                <a:cs typeface="Trebuchet MS"/>
                <a:sym typeface="Trebuchet MS"/>
              </a:rPr>
              <a:t>reate a MATLAB code</a:t>
            </a:r>
            <a:endParaRPr sz="7200">
              <a:latin typeface="Trebuchet MS"/>
              <a:ea typeface="Trebuchet MS"/>
              <a:cs typeface="Trebuchet MS"/>
              <a:sym typeface="Trebuchet MS"/>
            </a:endParaRPr>
          </a:p>
          <a:p>
            <a:pPr indent="0" lvl="0" marL="0" rtl="0" algn="just">
              <a:spcBef>
                <a:spcPts val="0"/>
              </a:spcBef>
              <a:spcAft>
                <a:spcPts val="0"/>
              </a:spcAft>
              <a:buNone/>
            </a:pPr>
            <a:r>
              <a:rPr lang="en-US" sz="7200">
                <a:latin typeface="Trebuchet MS"/>
                <a:ea typeface="Trebuchet MS"/>
                <a:cs typeface="Trebuchet MS"/>
                <a:sym typeface="Trebuchet MS"/>
              </a:rPr>
              <a:t>Display nanoparticles behavior </a:t>
            </a:r>
            <a:endParaRPr sz="7200">
              <a:latin typeface="Trebuchet MS"/>
              <a:ea typeface="Trebuchet MS"/>
              <a:cs typeface="Trebuchet MS"/>
              <a:sym typeface="Trebuchet MS"/>
            </a:endParaRPr>
          </a:p>
          <a:p>
            <a:pPr indent="0" lvl="0" marL="0" rtl="0" algn="just">
              <a:spcBef>
                <a:spcPts val="0"/>
              </a:spcBef>
              <a:spcAft>
                <a:spcPts val="0"/>
              </a:spcAft>
              <a:buClr>
                <a:schemeClr val="dk1"/>
              </a:buClr>
              <a:buFont typeface="Arial"/>
              <a:buNone/>
            </a:pPr>
            <a:r>
              <a:rPr lang="en-US" sz="7200">
                <a:latin typeface="Trebuchet MS"/>
                <a:ea typeface="Trebuchet MS"/>
                <a:cs typeface="Trebuchet MS"/>
                <a:sym typeface="Trebuchet MS"/>
              </a:rPr>
              <a:t>Avoid aggregation</a:t>
            </a:r>
            <a:endParaRPr sz="7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2193927" y="1538405"/>
            <a:ext cx="39503400" cy="6400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sz="9600"/>
              <a:t>Literature Review of </a:t>
            </a:r>
            <a:endParaRPr sz="9600"/>
          </a:p>
          <a:p>
            <a:pPr indent="0" lvl="0" marL="0" rtl="0">
              <a:spcBef>
                <a:spcPts val="0"/>
              </a:spcBef>
              <a:spcAft>
                <a:spcPts val="0"/>
              </a:spcAft>
              <a:buNone/>
            </a:pPr>
            <a:r>
              <a:rPr lang="en-US" sz="9600"/>
              <a:t>Molecular Dynamics and Modeling</a:t>
            </a:r>
            <a:endParaRPr sz="9600"/>
          </a:p>
        </p:txBody>
      </p:sp>
      <p:sp>
        <p:nvSpPr>
          <p:cNvPr id="112" name="Shape 112"/>
          <p:cNvSpPr txBox="1"/>
          <p:nvPr>
            <p:ph idx="1" type="body"/>
          </p:nvPr>
        </p:nvSpPr>
        <p:spPr>
          <a:xfrm>
            <a:off x="2193902" y="4547222"/>
            <a:ext cx="39503400" cy="25346400"/>
          </a:xfrm>
          <a:prstGeom prst="rect">
            <a:avLst/>
          </a:prstGeom>
        </p:spPr>
        <p:txBody>
          <a:bodyPr anchorCtr="0" anchor="t" bIns="91425" lIns="91425" spcFirstLastPara="1" rIns="91425" wrap="square" tIns="91425">
            <a:noAutofit/>
          </a:bodyPr>
          <a:lstStyle/>
          <a:p>
            <a:pPr indent="0" lvl="0" marL="0" algn="ctr">
              <a:spcBef>
                <a:spcPts val="1040"/>
              </a:spcBef>
              <a:spcAft>
                <a:spcPts val="0"/>
              </a:spcAft>
              <a:buNone/>
            </a:pPr>
            <a:r>
              <a:rPr lang="en-US" sz="7200"/>
              <a:t>Data from Robinson and Stokes of </a:t>
            </a:r>
            <a:endParaRPr sz="7200"/>
          </a:p>
          <a:p>
            <a:pPr indent="0" lvl="0" marL="0" rtl="0" algn="ctr">
              <a:spcBef>
                <a:spcPts val="1040"/>
              </a:spcBef>
              <a:spcAft>
                <a:spcPts val="0"/>
              </a:spcAft>
              <a:buNone/>
            </a:pPr>
            <a:r>
              <a:rPr lang="en-US" sz="7200"/>
              <a:t>Mean Ionic Activity Coefficients of Organic Acids</a:t>
            </a:r>
            <a:endParaRPr sz="7200"/>
          </a:p>
        </p:txBody>
      </p:sp>
      <p:pic>
        <p:nvPicPr>
          <p:cNvPr descr="robinsonStokes1.PNG" id="113" name="Shape 113"/>
          <p:cNvPicPr preferRelativeResize="0"/>
          <p:nvPr/>
        </p:nvPicPr>
        <p:blipFill rotWithShape="1">
          <a:blip r:embed="rId3">
            <a:alphaModFix/>
          </a:blip>
          <a:srcRect b="2484" l="5295" r="6145" t="12726"/>
          <a:stretch/>
        </p:blipFill>
        <p:spPr>
          <a:xfrm>
            <a:off x="1703950" y="8607425"/>
            <a:ext cx="20362375" cy="23662625"/>
          </a:xfrm>
          <a:prstGeom prst="rect">
            <a:avLst/>
          </a:prstGeom>
          <a:noFill/>
          <a:ln>
            <a:noFill/>
          </a:ln>
        </p:spPr>
      </p:pic>
      <p:pic>
        <p:nvPicPr>
          <p:cNvPr descr="robinsonStokes2.PNG" id="114" name="Shape 114"/>
          <p:cNvPicPr preferRelativeResize="0"/>
          <p:nvPr/>
        </p:nvPicPr>
        <p:blipFill rotWithShape="1">
          <a:blip r:embed="rId4">
            <a:alphaModFix/>
          </a:blip>
          <a:srcRect b="4391" l="4964" r="4274" t="5241"/>
          <a:stretch/>
        </p:blipFill>
        <p:spPr>
          <a:xfrm>
            <a:off x="22740300" y="7939201"/>
            <a:ext cx="20362375" cy="24330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2193927" y="1538405"/>
            <a:ext cx="39503400" cy="6400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sz="9600"/>
              <a:t>Steps Through Model Development</a:t>
            </a:r>
            <a:endParaRPr sz="9600"/>
          </a:p>
        </p:txBody>
      </p:sp>
      <p:pic>
        <p:nvPicPr>
          <p:cNvPr descr="stepsThroughModels.PNG" id="121" name="Shape 121"/>
          <p:cNvPicPr preferRelativeResize="0"/>
          <p:nvPr/>
        </p:nvPicPr>
        <p:blipFill rotWithShape="1">
          <a:blip r:embed="rId3">
            <a:alphaModFix/>
          </a:blip>
          <a:srcRect b="19458" l="10929" r="3753" t="0"/>
          <a:stretch/>
        </p:blipFill>
        <p:spPr>
          <a:xfrm>
            <a:off x="11039700" y="4368450"/>
            <a:ext cx="21811851" cy="28129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title"/>
          </p:nvPr>
        </p:nvSpPr>
        <p:spPr>
          <a:xfrm>
            <a:off x="2193927" y="1538405"/>
            <a:ext cx="39503400" cy="6400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sz="9600"/>
          </a:p>
        </p:txBody>
      </p:sp>
      <p:pic>
        <p:nvPicPr>
          <p:cNvPr descr="gibbsFreeEnergy.PNG" id="128" name="Shape 128"/>
          <p:cNvPicPr preferRelativeResize="0"/>
          <p:nvPr/>
        </p:nvPicPr>
        <p:blipFill rotWithShape="1">
          <a:blip r:embed="rId3">
            <a:alphaModFix/>
          </a:blip>
          <a:srcRect b="0" l="0" r="0" t="0"/>
          <a:stretch/>
        </p:blipFill>
        <p:spPr>
          <a:xfrm>
            <a:off x="2193925" y="5891825"/>
            <a:ext cx="39503399" cy="24420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2193927" y="1538405"/>
            <a:ext cx="39503400" cy="6400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sz="9600"/>
              <a:t>Table of Energies as a Function of</a:t>
            </a:r>
            <a:endParaRPr sz="9600"/>
          </a:p>
          <a:p>
            <a:pPr indent="0" lvl="0" marL="0" rtl="0">
              <a:spcBef>
                <a:spcPts val="0"/>
              </a:spcBef>
              <a:spcAft>
                <a:spcPts val="0"/>
              </a:spcAft>
              <a:buNone/>
            </a:pPr>
            <a:r>
              <a:rPr lang="en-US" sz="9600"/>
              <a:t>Alkyl Chain Lengt</a:t>
            </a:r>
            <a:r>
              <a:rPr lang="en-US" sz="9600"/>
              <a:t>h</a:t>
            </a:r>
            <a:r>
              <a:rPr baseline="30000" lang="en-US" sz="9600"/>
              <a:t>a</a:t>
            </a:r>
            <a:endParaRPr sz="9600"/>
          </a:p>
        </p:txBody>
      </p:sp>
      <p:pic>
        <p:nvPicPr>
          <p:cNvPr descr="TABLE1ev.PNG" id="135" name="Shape 135"/>
          <p:cNvPicPr preferRelativeResize="0"/>
          <p:nvPr/>
        </p:nvPicPr>
        <p:blipFill rotWithShape="1">
          <a:blip r:embed="rId3">
            <a:alphaModFix/>
          </a:blip>
          <a:srcRect b="0" l="0" r="0" t="0"/>
          <a:stretch/>
        </p:blipFill>
        <p:spPr>
          <a:xfrm>
            <a:off x="2193925" y="5587275"/>
            <a:ext cx="39503400" cy="26205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2193927" y="1538405"/>
            <a:ext cx="39503400" cy="6400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descr="wilkechangeqn.png" id="142" name="Shape 142"/>
          <p:cNvPicPr preferRelativeResize="0"/>
          <p:nvPr/>
        </p:nvPicPr>
        <p:blipFill rotWithShape="1">
          <a:blip r:embed="rId3">
            <a:alphaModFix/>
          </a:blip>
          <a:srcRect b="0" l="0" r="0" t="0"/>
          <a:stretch/>
        </p:blipFill>
        <p:spPr>
          <a:xfrm>
            <a:off x="2193925" y="5156700"/>
            <a:ext cx="39503399" cy="25156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2193927" y="1538405"/>
            <a:ext cx="39503400" cy="6400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Intermediate Results with 30 Particle System</a:t>
            </a:r>
            <a:endParaRPr/>
          </a:p>
        </p:txBody>
      </p:sp>
      <p:sp>
        <p:nvSpPr>
          <p:cNvPr id="149" name="Shape 149"/>
          <p:cNvSpPr txBox="1"/>
          <p:nvPr>
            <p:ph idx="1" type="body"/>
          </p:nvPr>
        </p:nvSpPr>
        <p:spPr>
          <a:xfrm>
            <a:off x="2193927" y="8960472"/>
            <a:ext cx="39503400" cy="25346400"/>
          </a:xfrm>
          <a:prstGeom prst="rect">
            <a:avLst/>
          </a:prstGeom>
        </p:spPr>
        <p:txBody>
          <a:bodyPr anchorCtr="0" anchor="t" bIns="91425" lIns="91425" spcFirstLastPara="1" rIns="91425" wrap="square" tIns="91425">
            <a:noAutofit/>
          </a:bodyPr>
          <a:lstStyle/>
          <a:p>
            <a:pPr indent="0" lvl="0" marL="0">
              <a:spcBef>
                <a:spcPts val="1040"/>
              </a:spcBef>
              <a:spcAft>
                <a:spcPts val="0"/>
              </a:spcAft>
              <a:buNone/>
            </a:pPr>
            <a:r>
              <a:t/>
            </a:r>
            <a:endParaRPr/>
          </a:p>
        </p:txBody>
      </p:sp>
      <p:pic>
        <p:nvPicPr>
          <p:cNvPr id="150" name="Shape 150"/>
          <p:cNvPicPr preferRelativeResize="0"/>
          <p:nvPr/>
        </p:nvPicPr>
        <p:blipFill>
          <a:blip r:embed="rId3">
            <a:alphaModFix/>
          </a:blip>
          <a:stretch>
            <a:fillRect/>
          </a:stretch>
        </p:blipFill>
        <p:spPr>
          <a:xfrm>
            <a:off x="10661375" y="10739248"/>
            <a:ext cx="22568451" cy="169263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fault Design">
  <a:themeElements>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ault Design">
  <a:themeElements>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